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5"/>
  </p:notesMasterIdLst>
  <p:handoutMasterIdLst>
    <p:handoutMasterId r:id="rId26"/>
  </p:handoutMasterIdLst>
  <p:sldIdLst>
    <p:sldId id="258" r:id="rId3"/>
    <p:sldId id="349" r:id="rId4"/>
    <p:sldId id="350" r:id="rId5"/>
    <p:sldId id="353" r:id="rId6"/>
    <p:sldId id="351" r:id="rId7"/>
    <p:sldId id="357" r:id="rId8"/>
    <p:sldId id="362" r:id="rId9"/>
    <p:sldId id="361" r:id="rId10"/>
    <p:sldId id="363" r:id="rId11"/>
    <p:sldId id="364" r:id="rId12"/>
    <p:sldId id="356" r:id="rId13"/>
    <p:sldId id="358" r:id="rId14"/>
    <p:sldId id="359" r:id="rId15"/>
    <p:sldId id="360" r:id="rId16"/>
    <p:sldId id="373" r:id="rId17"/>
    <p:sldId id="368" r:id="rId18"/>
    <p:sldId id="371" r:id="rId19"/>
    <p:sldId id="372" r:id="rId20"/>
    <p:sldId id="369" r:id="rId21"/>
    <p:sldId id="374" r:id="rId22"/>
    <p:sldId id="370" r:id="rId23"/>
    <p:sldId id="336" r:id="rId24"/>
  </p:sldIdLst>
  <p:sldSz cx="10460038" cy="7561263"/>
  <p:notesSz cx="6648450" cy="9850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0" kern="1200">
        <a:solidFill>
          <a:srgbClr val="E3284A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C000"/>
    <a:srgbClr val="C70274"/>
    <a:srgbClr val="7030A0"/>
    <a:srgbClr val="002060"/>
    <a:srgbClr val="F80000"/>
    <a:srgbClr val="D30000"/>
    <a:srgbClr val="0070C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84746" autoAdjust="0"/>
  </p:normalViewPr>
  <p:slideViewPr>
    <p:cSldViewPr>
      <p:cViewPr varScale="1">
        <p:scale>
          <a:sx n="54" d="100"/>
          <a:sy n="54" d="100"/>
        </p:scale>
        <p:origin x="-552" y="-84"/>
      </p:cViewPr>
      <p:guideLst>
        <p:guide orient="horz" pos="2381"/>
        <p:guide pos="32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8AAA4-9322-EA4C-8210-B901F0BD0F22}" type="doc">
      <dgm:prSet loTypeId="urn:microsoft.com/office/officeart/2005/8/layout/radial4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2AC7BB0-C7E1-E141-B722-C79ED5855E38}">
      <dgm:prSet phldrT="[Text]"/>
      <dgm:spPr>
        <a:ln>
          <a:solidFill>
            <a:srgbClr val="D30000"/>
          </a:solidFill>
        </a:ln>
      </dgm:spPr>
      <dgm:t>
        <a:bodyPr/>
        <a:lstStyle/>
        <a:p>
          <a:r>
            <a:rPr lang="en-US" dirty="0" smtClean="0">
              <a:solidFill>
                <a:srgbClr val="F80000"/>
              </a:solidFill>
            </a:rPr>
            <a:t>Languages modules</a:t>
          </a:r>
          <a:endParaRPr lang="en-US" dirty="0">
            <a:solidFill>
              <a:srgbClr val="F80000"/>
            </a:solidFill>
          </a:endParaRPr>
        </a:p>
      </dgm:t>
    </dgm:pt>
    <dgm:pt modelId="{B6944B3F-4CF5-9647-BDCF-D5F2DEE5BB20}" type="parTrans" cxnId="{723D7D99-972D-424E-9D7D-B419E671862D}">
      <dgm:prSet/>
      <dgm:spPr/>
      <dgm:t>
        <a:bodyPr/>
        <a:lstStyle/>
        <a:p>
          <a:endParaRPr lang="en-US"/>
        </a:p>
      </dgm:t>
    </dgm:pt>
    <dgm:pt modelId="{E1E47812-87E4-B04D-A149-4ABD11D04001}" type="sibTrans" cxnId="{723D7D99-972D-424E-9D7D-B419E671862D}">
      <dgm:prSet/>
      <dgm:spPr/>
      <dgm:t>
        <a:bodyPr/>
        <a:lstStyle/>
        <a:p>
          <a:endParaRPr lang="en-US"/>
        </a:p>
      </dgm:t>
    </dgm:pt>
    <dgm:pt modelId="{F50E35F5-9218-9646-A21D-F2DE09259D9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700" dirty="0" smtClean="0">
              <a:solidFill>
                <a:srgbClr val="0070C0"/>
              </a:solidFill>
            </a:rPr>
            <a:t>Culture</a:t>
          </a:r>
          <a:endParaRPr lang="en-US" sz="1700" dirty="0">
            <a:solidFill>
              <a:srgbClr val="0070C0"/>
            </a:solidFill>
          </a:endParaRPr>
        </a:p>
      </dgm:t>
    </dgm:pt>
    <dgm:pt modelId="{BFA463FC-E6D0-8543-A32C-F68B9E2891B2}" type="parTrans" cxnId="{FCE24A0F-3C75-B446-8AE1-CA7CD95D42B2}">
      <dgm:prSet/>
      <dgm:spPr>
        <a:noFill/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225EB259-8EFE-6C49-8607-02C9C46243CA}" type="sibTrans" cxnId="{FCE24A0F-3C75-B446-8AE1-CA7CD95D42B2}">
      <dgm:prSet/>
      <dgm:spPr/>
      <dgm:t>
        <a:bodyPr/>
        <a:lstStyle/>
        <a:p>
          <a:endParaRPr lang="en-US"/>
        </a:p>
      </dgm:t>
    </dgm:pt>
    <dgm:pt modelId="{65F9572C-2527-744E-888C-0DD8CEA1BAE3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Language</a:t>
          </a:r>
          <a:endParaRPr lang="en-US" dirty="0">
            <a:solidFill>
              <a:schemeClr val="accent3"/>
            </a:solidFill>
          </a:endParaRPr>
        </a:p>
      </dgm:t>
    </dgm:pt>
    <dgm:pt modelId="{9F8BF25C-7564-CC43-8DDE-7BB39BAC3BFC}" type="parTrans" cxnId="{CA6A180C-7B90-EC40-B100-6EC1B85D6987}">
      <dgm:prSet/>
      <dgm:spPr>
        <a:solidFill>
          <a:srgbClr val="FFFFFF"/>
        </a:solidFill>
        <a:ln>
          <a:solidFill>
            <a:srgbClr val="9BBB59"/>
          </a:solidFill>
        </a:ln>
      </dgm:spPr>
      <dgm:t>
        <a:bodyPr/>
        <a:lstStyle/>
        <a:p>
          <a:endParaRPr lang="en-US"/>
        </a:p>
      </dgm:t>
    </dgm:pt>
    <dgm:pt modelId="{BBF4180A-7A51-9744-9335-158523A3C3D8}" type="sibTrans" cxnId="{CA6A180C-7B90-EC40-B100-6EC1B85D6987}">
      <dgm:prSet/>
      <dgm:spPr/>
      <dgm:t>
        <a:bodyPr/>
        <a:lstStyle/>
        <a:p>
          <a:endParaRPr lang="en-US"/>
        </a:p>
      </dgm:t>
    </dgm:pt>
    <dgm:pt modelId="{B838A33A-22AF-0347-BE29-7D731450122E}">
      <dgm:prSet phldrT="[Text]"/>
      <dgm:spPr>
        <a:ln>
          <a:solidFill>
            <a:srgbClr val="660066"/>
          </a:solidFill>
        </a:ln>
      </dgm:spPr>
      <dgm:t>
        <a:bodyPr/>
        <a:lstStyle/>
        <a:p>
          <a:r>
            <a:rPr lang="en-US" dirty="0" smtClean="0">
              <a:solidFill>
                <a:srgbClr val="660066"/>
              </a:solidFill>
            </a:rPr>
            <a:t>Study skills</a:t>
          </a:r>
          <a:endParaRPr lang="en-US" dirty="0">
            <a:solidFill>
              <a:srgbClr val="660066"/>
            </a:solidFill>
          </a:endParaRPr>
        </a:p>
      </dgm:t>
    </dgm:pt>
    <dgm:pt modelId="{AE07CE13-08BA-4948-BFA2-25218675BF29}" type="parTrans" cxnId="{002B7B10-5A38-BB4D-A523-C146C8634537}">
      <dgm:prSet/>
      <dgm:spPr>
        <a:solidFill>
          <a:srgbClr val="FFFFFF"/>
        </a:solidFill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C4C44B85-025E-964F-BEAA-BB61F741FA33}" type="sibTrans" cxnId="{002B7B10-5A38-BB4D-A523-C146C8634537}">
      <dgm:prSet/>
      <dgm:spPr/>
      <dgm:t>
        <a:bodyPr/>
        <a:lstStyle/>
        <a:p>
          <a:endParaRPr lang="en-US"/>
        </a:p>
      </dgm:t>
    </dgm:pt>
    <dgm:pt modelId="{E72637BA-A3B7-2245-817E-0D555AFD889D}" type="pres">
      <dgm:prSet presAssocID="{F798AAA4-9322-EA4C-8210-B901F0BD0F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844479-344F-6542-9C25-F46B075D96C3}" type="pres">
      <dgm:prSet presAssocID="{12AC7BB0-C7E1-E141-B722-C79ED5855E38}" presName="centerShape" presStyleLbl="node0" presStyleIdx="0" presStyleCnt="1" custScaleX="75636" custScaleY="75636"/>
      <dgm:spPr/>
      <dgm:t>
        <a:bodyPr/>
        <a:lstStyle/>
        <a:p>
          <a:endParaRPr lang="en-US"/>
        </a:p>
      </dgm:t>
    </dgm:pt>
    <dgm:pt modelId="{0490DC27-358B-634F-AEFF-7222E4A36C14}" type="pres">
      <dgm:prSet presAssocID="{BFA463FC-E6D0-8543-A32C-F68B9E2891B2}" presName="parTrans" presStyleLbl="bgSibTrans2D1" presStyleIdx="0" presStyleCnt="3" custScaleY="75472"/>
      <dgm:spPr/>
      <dgm:t>
        <a:bodyPr/>
        <a:lstStyle/>
        <a:p>
          <a:endParaRPr lang="en-US"/>
        </a:p>
      </dgm:t>
    </dgm:pt>
    <dgm:pt modelId="{0E27067B-CFF1-ED44-BAD8-EEE5EEB61EC2}" type="pres">
      <dgm:prSet presAssocID="{F50E35F5-9218-9646-A21D-F2DE09259D9F}" presName="node" presStyleLbl="node1" presStyleIdx="0" presStyleCnt="3" custScaleX="55676" custScaleY="5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833D-A172-6B4A-99F6-BDA503F53338}" type="pres">
      <dgm:prSet presAssocID="{9F8BF25C-7564-CC43-8DDE-7BB39BAC3BFC}" presName="parTrans" presStyleLbl="bgSibTrans2D1" presStyleIdx="1" presStyleCnt="3" custScaleY="75472"/>
      <dgm:spPr/>
      <dgm:t>
        <a:bodyPr/>
        <a:lstStyle/>
        <a:p>
          <a:endParaRPr lang="en-US"/>
        </a:p>
      </dgm:t>
    </dgm:pt>
    <dgm:pt modelId="{4B039319-1D11-D244-A6F8-6B3477D64C14}" type="pres">
      <dgm:prSet presAssocID="{65F9572C-2527-744E-888C-0DD8CEA1BAE3}" presName="node" presStyleLbl="node1" presStyleIdx="1" presStyleCnt="3" custScaleX="55676" custScaleY="5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1F7B5-636E-1344-A766-A7A5DFA880C4}" type="pres">
      <dgm:prSet presAssocID="{AE07CE13-08BA-4948-BFA2-25218675BF29}" presName="parTrans" presStyleLbl="bgSibTrans2D1" presStyleIdx="2" presStyleCnt="3" custScaleY="75472"/>
      <dgm:spPr/>
      <dgm:t>
        <a:bodyPr/>
        <a:lstStyle/>
        <a:p>
          <a:endParaRPr lang="en-US"/>
        </a:p>
      </dgm:t>
    </dgm:pt>
    <dgm:pt modelId="{A5EFDE86-7ADF-2A46-B957-E3D2FFAB0697}" type="pres">
      <dgm:prSet presAssocID="{B838A33A-22AF-0347-BE29-7D731450122E}" presName="node" presStyleLbl="node1" presStyleIdx="2" presStyleCnt="3" custScaleX="55676" custScaleY="5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DD1D4-376F-CD4F-A9F0-D2E6D7114C47}" type="presOf" srcId="{AE07CE13-08BA-4948-BFA2-25218675BF29}" destId="{9D21F7B5-636E-1344-A766-A7A5DFA880C4}" srcOrd="0" destOrd="0" presId="urn:microsoft.com/office/officeart/2005/8/layout/radial4"/>
    <dgm:cxn modelId="{FCE24A0F-3C75-B446-8AE1-CA7CD95D42B2}" srcId="{12AC7BB0-C7E1-E141-B722-C79ED5855E38}" destId="{F50E35F5-9218-9646-A21D-F2DE09259D9F}" srcOrd="0" destOrd="0" parTransId="{BFA463FC-E6D0-8543-A32C-F68B9E2891B2}" sibTransId="{225EB259-8EFE-6C49-8607-02C9C46243CA}"/>
    <dgm:cxn modelId="{9944E1CE-F436-FE4E-8276-CB7685171E9B}" type="presOf" srcId="{BFA463FC-E6D0-8543-A32C-F68B9E2891B2}" destId="{0490DC27-358B-634F-AEFF-7222E4A36C14}" srcOrd="0" destOrd="0" presId="urn:microsoft.com/office/officeart/2005/8/layout/radial4"/>
    <dgm:cxn modelId="{55F3D996-A599-1C4B-84D0-79C933E35F77}" type="presOf" srcId="{12AC7BB0-C7E1-E141-B722-C79ED5855E38}" destId="{98844479-344F-6542-9C25-F46B075D96C3}" srcOrd="0" destOrd="0" presId="urn:microsoft.com/office/officeart/2005/8/layout/radial4"/>
    <dgm:cxn modelId="{723D7D99-972D-424E-9D7D-B419E671862D}" srcId="{F798AAA4-9322-EA4C-8210-B901F0BD0F22}" destId="{12AC7BB0-C7E1-E141-B722-C79ED5855E38}" srcOrd="0" destOrd="0" parTransId="{B6944B3F-4CF5-9647-BDCF-D5F2DEE5BB20}" sibTransId="{E1E47812-87E4-B04D-A149-4ABD11D04001}"/>
    <dgm:cxn modelId="{1A4BC595-9000-DB4B-AE16-283D0E3D770B}" type="presOf" srcId="{F798AAA4-9322-EA4C-8210-B901F0BD0F22}" destId="{E72637BA-A3B7-2245-817E-0D555AFD889D}" srcOrd="0" destOrd="0" presId="urn:microsoft.com/office/officeart/2005/8/layout/radial4"/>
    <dgm:cxn modelId="{CA6A180C-7B90-EC40-B100-6EC1B85D6987}" srcId="{12AC7BB0-C7E1-E141-B722-C79ED5855E38}" destId="{65F9572C-2527-744E-888C-0DD8CEA1BAE3}" srcOrd="1" destOrd="0" parTransId="{9F8BF25C-7564-CC43-8DDE-7BB39BAC3BFC}" sibTransId="{BBF4180A-7A51-9744-9335-158523A3C3D8}"/>
    <dgm:cxn modelId="{002B7B10-5A38-BB4D-A523-C146C8634537}" srcId="{12AC7BB0-C7E1-E141-B722-C79ED5855E38}" destId="{B838A33A-22AF-0347-BE29-7D731450122E}" srcOrd="2" destOrd="0" parTransId="{AE07CE13-08BA-4948-BFA2-25218675BF29}" sibTransId="{C4C44B85-025E-964F-BEAA-BB61F741FA33}"/>
    <dgm:cxn modelId="{B5577EDC-A1B0-3140-A968-72ECEE63DF0A}" type="presOf" srcId="{65F9572C-2527-744E-888C-0DD8CEA1BAE3}" destId="{4B039319-1D11-D244-A6F8-6B3477D64C14}" srcOrd="0" destOrd="0" presId="urn:microsoft.com/office/officeart/2005/8/layout/radial4"/>
    <dgm:cxn modelId="{E4AAA787-8954-B042-ABBC-0CD2143B05F2}" type="presOf" srcId="{F50E35F5-9218-9646-A21D-F2DE09259D9F}" destId="{0E27067B-CFF1-ED44-BAD8-EEE5EEB61EC2}" srcOrd="0" destOrd="0" presId="urn:microsoft.com/office/officeart/2005/8/layout/radial4"/>
    <dgm:cxn modelId="{F20BC989-A6FA-8348-A58E-50587A91304B}" type="presOf" srcId="{B838A33A-22AF-0347-BE29-7D731450122E}" destId="{A5EFDE86-7ADF-2A46-B957-E3D2FFAB0697}" srcOrd="0" destOrd="0" presId="urn:microsoft.com/office/officeart/2005/8/layout/radial4"/>
    <dgm:cxn modelId="{D025D6B1-0088-C240-B5F5-A8AD0F890476}" type="presOf" srcId="{9F8BF25C-7564-CC43-8DDE-7BB39BAC3BFC}" destId="{C62D833D-A172-6B4A-99F6-BDA503F53338}" srcOrd="0" destOrd="0" presId="urn:microsoft.com/office/officeart/2005/8/layout/radial4"/>
    <dgm:cxn modelId="{DFD8B403-459B-374A-A363-E8AB5AFA7D08}" type="presParOf" srcId="{E72637BA-A3B7-2245-817E-0D555AFD889D}" destId="{98844479-344F-6542-9C25-F46B075D96C3}" srcOrd="0" destOrd="0" presId="urn:microsoft.com/office/officeart/2005/8/layout/radial4"/>
    <dgm:cxn modelId="{B727E940-8C2F-F345-B74B-F35650D3704E}" type="presParOf" srcId="{E72637BA-A3B7-2245-817E-0D555AFD889D}" destId="{0490DC27-358B-634F-AEFF-7222E4A36C14}" srcOrd="1" destOrd="0" presId="urn:microsoft.com/office/officeart/2005/8/layout/radial4"/>
    <dgm:cxn modelId="{F105AB37-D194-FD47-8D5B-9222D12CAA20}" type="presParOf" srcId="{E72637BA-A3B7-2245-817E-0D555AFD889D}" destId="{0E27067B-CFF1-ED44-BAD8-EEE5EEB61EC2}" srcOrd="2" destOrd="0" presId="urn:microsoft.com/office/officeart/2005/8/layout/radial4"/>
    <dgm:cxn modelId="{2855536D-DE6C-0649-8DF3-F245A113438D}" type="presParOf" srcId="{E72637BA-A3B7-2245-817E-0D555AFD889D}" destId="{C62D833D-A172-6B4A-99F6-BDA503F53338}" srcOrd="3" destOrd="0" presId="urn:microsoft.com/office/officeart/2005/8/layout/radial4"/>
    <dgm:cxn modelId="{DF040C34-B883-5D49-A070-051D399BCC3F}" type="presParOf" srcId="{E72637BA-A3B7-2245-817E-0D555AFD889D}" destId="{4B039319-1D11-D244-A6F8-6B3477D64C14}" srcOrd="4" destOrd="0" presId="urn:microsoft.com/office/officeart/2005/8/layout/radial4"/>
    <dgm:cxn modelId="{0864B85B-0748-5146-99A5-55AD8CAF9F7E}" type="presParOf" srcId="{E72637BA-A3B7-2245-817E-0D555AFD889D}" destId="{9D21F7B5-636E-1344-A766-A7A5DFA880C4}" srcOrd="5" destOrd="0" presId="urn:microsoft.com/office/officeart/2005/8/layout/radial4"/>
    <dgm:cxn modelId="{F629216A-F14F-084F-B024-4C395F19D135}" type="presParOf" srcId="{E72637BA-A3B7-2245-817E-0D555AFD889D}" destId="{A5EFDE86-7ADF-2A46-B957-E3D2FFAB069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5A78B-C343-434B-8972-453E1464273B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477AF6-AD9D-FB4D-8761-C4CF124D5BB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B30000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Language Studies curriculum</a:t>
          </a:r>
          <a:endParaRPr lang="en-US" dirty="0"/>
        </a:p>
      </dgm:t>
    </dgm:pt>
    <dgm:pt modelId="{4C4EEF9A-7935-514D-A010-B88413759375}" type="parTrans" cxnId="{0BC318A9-EE9A-C444-B9F5-119DB97B8016}">
      <dgm:prSet/>
      <dgm:spPr/>
      <dgm:t>
        <a:bodyPr/>
        <a:lstStyle/>
        <a:p>
          <a:endParaRPr lang="en-US"/>
        </a:p>
      </dgm:t>
    </dgm:pt>
    <dgm:pt modelId="{D7E6754D-D1FF-814C-B581-170020B41324}" type="sibTrans" cxnId="{0BC318A9-EE9A-C444-B9F5-119DB97B8016}">
      <dgm:prSet/>
      <dgm:spPr/>
      <dgm:t>
        <a:bodyPr/>
        <a:lstStyle/>
        <a:p>
          <a:endParaRPr lang="en-US"/>
        </a:p>
      </dgm:t>
    </dgm:pt>
    <dgm:pt modelId="{83938DA1-3DB2-9646-87F8-12A7E7A27B6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Grammatical</a:t>
          </a:r>
          <a:r>
            <a:rPr lang="en-US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b="1" dirty="0" smtClean="0">
              <a:solidFill>
                <a:schemeClr val="tx1"/>
              </a:solidFill>
              <a:effectLst/>
            </a:rPr>
            <a:t>competence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E60DEC02-7C0A-9B4B-859D-E4717C5A5A72}" type="parTrans" cxnId="{7B5373C2-7448-124D-8718-0E88F4E12B6B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025BA082-331D-0F4F-A0AA-6E940DE41946}" type="sibTrans" cxnId="{7B5373C2-7448-124D-8718-0E88F4E12B6B}">
      <dgm:prSet/>
      <dgm:spPr/>
      <dgm:t>
        <a:bodyPr/>
        <a:lstStyle/>
        <a:p>
          <a:endParaRPr lang="en-US"/>
        </a:p>
      </dgm:t>
    </dgm:pt>
    <dgm:pt modelId="{249DDCF2-0637-9F45-A505-B7769C750BD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Lexical competence</a:t>
          </a:r>
          <a:endParaRPr lang="en-US" b="1" dirty="0">
            <a:solidFill>
              <a:schemeClr val="tx1"/>
            </a:solidFill>
          </a:endParaRPr>
        </a:p>
      </dgm:t>
    </dgm:pt>
    <dgm:pt modelId="{B519E644-4A5F-D649-AFE6-4F02913231BE}" type="parTrans" cxnId="{C55D09FC-30E7-5844-BA04-B4E701DC6AC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9861795D-3A2E-C643-93ED-C436CE32FC7C}" type="sibTrans" cxnId="{C55D09FC-30E7-5844-BA04-B4E701DC6ACF}">
      <dgm:prSet/>
      <dgm:spPr/>
      <dgm:t>
        <a:bodyPr/>
        <a:lstStyle/>
        <a:p>
          <a:endParaRPr lang="en-US"/>
        </a:p>
      </dgm:t>
    </dgm:pt>
    <dgm:pt modelId="{8E16F09E-036F-8F41-B04D-C37A2AC4E53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Themes</a:t>
          </a:r>
          <a:endParaRPr lang="en-US" b="1" dirty="0">
            <a:solidFill>
              <a:schemeClr val="tx1"/>
            </a:solidFill>
          </a:endParaRPr>
        </a:p>
      </dgm:t>
    </dgm:pt>
    <dgm:pt modelId="{81422AE4-19A6-F940-8370-1DB481ADB8C3}" type="parTrans" cxnId="{89763995-46F9-A040-B928-520B53EC370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79646"/>
        </a:solidFill>
      </dgm:spPr>
      <dgm:t>
        <a:bodyPr/>
        <a:lstStyle/>
        <a:p>
          <a:endParaRPr lang="en-US"/>
        </a:p>
      </dgm:t>
    </dgm:pt>
    <dgm:pt modelId="{5C6E4D16-D273-644C-A8F2-08BA7C43CA46}" type="sibTrans" cxnId="{89763995-46F9-A040-B928-520B53EC370B}">
      <dgm:prSet/>
      <dgm:spPr/>
      <dgm:t>
        <a:bodyPr/>
        <a:lstStyle/>
        <a:p>
          <a:endParaRPr lang="en-US"/>
        </a:p>
      </dgm:t>
    </dgm:pt>
    <dgm:pt modelId="{18923C01-6B3C-BC49-BC36-CFE366828130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b="1" dirty="0" smtClean="0"/>
            <a:t>Phonological competence</a:t>
          </a:r>
          <a:endParaRPr lang="en-US" sz="1200" b="1" dirty="0"/>
        </a:p>
      </dgm:t>
    </dgm:pt>
    <dgm:pt modelId="{31530A22-1B5D-C849-817F-30057339DE30}" type="parTrans" cxnId="{AE3A0AB5-AB7A-6148-ABF5-18EFFBBAE8F5}">
      <dgm:prSet/>
      <dgm:spPr>
        <a:solidFill>
          <a:srgbClr val="9BBB59"/>
        </a:solidFill>
        <a:ln>
          <a:solidFill>
            <a:srgbClr val="9BBB59"/>
          </a:solidFill>
        </a:ln>
      </dgm:spPr>
      <dgm:t>
        <a:bodyPr/>
        <a:lstStyle/>
        <a:p>
          <a:endParaRPr lang="en-US"/>
        </a:p>
      </dgm:t>
    </dgm:pt>
    <dgm:pt modelId="{C39F71CA-DC71-EC40-9153-3ED85BE5B024}" type="sibTrans" cxnId="{AE3A0AB5-AB7A-6148-ABF5-18EFFBBAE8F5}">
      <dgm:prSet/>
      <dgm:spPr/>
      <dgm:t>
        <a:bodyPr/>
        <a:lstStyle/>
        <a:p>
          <a:endParaRPr lang="en-US"/>
        </a:p>
      </dgm:t>
    </dgm:pt>
    <dgm:pt modelId="{768A194B-03B4-F044-8478-A6E8D9358670}">
      <dgm:prSet phldrT="[Text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 lIns="0" rIns="0"/>
        <a:lstStyle/>
        <a:p>
          <a:r>
            <a:rPr lang="en-US" sz="1100" b="1" dirty="0" smtClean="0"/>
            <a:t>Intercultural communication competence</a:t>
          </a:r>
          <a:endParaRPr lang="en-US" sz="1100" b="1" dirty="0"/>
        </a:p>
      </dgm:t>
    </dgm:pt>
    <dgm:pt modelId="{9A2016B4-80A9-3D40-942A-AD1FABB36478}" type="parTrans" cxnId="{06F94B74-5945-1945-ADFD-A99E3AA9EBCC}">
      <dgm:prSet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endParaRPr lang="en-US"/>
        </a:p>
      </dgm:t>
    </dgm:pt>
    <dgm:pt modelId="{BFF9ACDE-B0C4-9B4C-A7C0-8737909B5668}" type="sibTrans" cxnId="{06F94B74-5945-1945-ADFD-A99E3AA9EBCC}">
      <dgm:prSet/>
      <dgm:spPr/>
      <dgm:t>
        <a:bodyPr/>
        <a:lstStyle/>
        <a:p>
          <a:endParaRPr lang="en-US"/>
        </a:p>
      </dgm:t>
    </dgm:pt>
    <dgm:pt modelId="{473BFF67-8FFB-9743-8AA2-7A7EE8600421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200" b="1" dirty="0" smtClean="0"/>
            <a:t>Language skills</a:t>
          </a:r>
          <a:endParaRPr lang="en-US" sz="1200" b="1" dirty="0"/>
        </a:p>
      </dgm:t>
    </dgm:pt>
    <dgm:pt modelId="{29B77019-BBD9-5842-B9F7-D8A9424AAE4B}" type="parTrans" cxnId="{1E379D15-FF90-B540-B553-33C7C75DE40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0502D25-F679-344E-AD0F-E6D44C027527}" type="sibTrans" cxnId="{1E379D15-FF90-B540-B553-33C7C75DE407}">
      <dgm:prSet/>
      <dgm:spPr/>
      <dgm:t>
        <a:bodyPr/>
        <a:lstStyle/>
        <a:p>
          <a:endParaRPr lang="en-US"/>
        </a:p>
      </dgm:t>
    </dgm:pt>
    <dgm:pt modelId="{95F6ADF5-40F2-C44F-AF2D-FB3D25DA8DE8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200" b="1" dirty="0" smtClean="0"/>
            <a:t>Text types</a:t>
          </a:r>
          <a:endParaRPr lang="en-US" sz="1200" b="1" dirty="0"/>
        </a:p>
      </dgm:t>
    </dgm:pt>
    <dgm:pt modelId="{18BD1444-E2A3-0641-9B69-9304883E058C}" type="parTrans" cxnId="{45764203-5DDC-0342-B401-83231108124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DDBAD12-8997-F340-B0B4-B3BECC8DA342}" type="sibTrans" cxnId="{45764203-5DDC-0342-B401-832311081240}">
      <dgm:prSet/>
      <dgm:spPr/>
      <dgm:t>
        <a:bodyPr/>
        <a:lstStyle/>
        <a:p>
          <a:endParaRPr lang="en-US"/>
        </a:p>
      </dgm:t>
    </dgm:pt>
    <dgm:pt modelId="{F5F45B3C-313A-6E4B-82D0-64CF50C31CB5}">
      <dgm:prSet phldrT="[Text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200" b="1" dirty="0" smtClean="0"/>
            <a:t>Knowledge of the world</a:t>
          </a:r>
          <a:endParaRPr lang="en-US" sz="1200" b="1" dirty="0"/>
        </a:p>
      </dgm:t>
    </dgm:pt>
    <dgm:pt modelId="{ABD439AB-0895-904C-A41C-3E099947D840}" type="parTrans" cxnId="{403EECD9-773D-3249-80CA-53C3A4B89F3C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FA915BAD-949D-4944-ABBA-D6C5A82A0AC6}" type="sibTrans" cxnId="{403EECD9-773D-3249-80CA-53C3A4B89F3C}">
      <dgm:prSet/>
      <dgm:spPr/>
      <dgm:t>
        <a:bodyPr/>
        <a:lstStyle/>
        <a:p>
          <a:endParaRPr lang="en-US"/>
        </a:p>
      </dgm:t>
    </dgm:pt>
    <dgm:pt modelId="{09DECAA6-4983-684E-B31E-DE77023977F3}" type="pres">
      <dgm:prSet presAssocID="{C145A78B-C343-434B-8972-453E146427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FD5C1-5E86-1747-AE46-FA17B3DFBB02}" type="pres">
      <dgm:prSet presAssocID="{29477AF6-AD9D-FB4D-8761-C4CF124D5BB1}" presName="centerShape" presStyleLbl="node0" presStyleIdx="0" presStyleCnt="1"/>
      <dgm:spPr/>
      <dgm:t>
        <a:bodyPr/>
        <a:lstStyle/>
        <a:p>
          <a:endParaRPr lang="en-US"/>
        </a:p>
      </dgm:t>
    </dgm:pt>
    <dgm:pt modelId="{5F088ACD-25C9-F047-B3FD-1F646CB84368}" type="pres">
      <dgm:prSet presAssocID="{81422AE4-19A6-F940-8370-1DB481ADB8C3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44089295-7D05-AE4A-AF20-93DB3912132B}" type="pres">
      <dgm:prSet presAssocID="{8E16F09E-036F-8F41-B04D-C37A2AC4E53A}" presName="node" presStyleLbl="node1" presStyleIdx="0" presStyleCnt="8" custRadScaleRad="101522" custRadScaleInc="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2318-94D0-7A4E-ACEF-137153698F92}" type="pres">
      <dgm:prSet presAssocID="{B519E644-4A5F-D649-AFE6-4F02913231BE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DD380B71-2A89-5B49-9A28-366B98CED93C}" type="pres">
      <dgm:prSet presAssocID="{249DDCF2-0637-9F45-A505-B7769C750BD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9328E-2009-7945-93C4-909A0431A8D7}" type="pres">
      <dgm:prSet presAssocID="{E60DEC02-7C0A-9B4B-859D-E4717C5A5A72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08015A3D-A8E2-D94F-9DE6-7733DBD4980C}" type="pres">
      <dgm:prSet presAssocID="{83938DA1-3DB2-9646-87F8-12A7E7A27B6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B886A-F49E-BB43-8582-F328D07DC359}" type="pres">
      <dgm:prSet presAssocID="{31530A22-1B5D-C849-817F-30057339DE30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F411B16B-4BA1-0746-8E8A-6A6C59AD0F59}" type="pres">
      <dgm:prSet presAssocID="{18923C01-6B3C-BC49-BC36-CFE36682813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98E6-CECF-1241-B5D4-8CE55E486584}" type="pres">
      <dgm:prSet presAssocID="{29B77019-BBD9-5842-B9F7-D8A9424AAE4B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1CDEDC00-E641-F14A-B42F-6718083765F0}" type="pres">
      <dgm:prSet presAssocID="{473BFF67-8FFB-9743-8AA2-7A7EE86004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D4D4-0BF1-B941-B01F-EEDA5C91A50E}" type="pres">
      <dgm:prSet presAssocID="{9A2016B4-80A9-3D40-942A-AD1FABB36478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D3F0F340-AEBE-D946-A3D5-2115EBCF313F}" type="pres">
      <dgm:prSet presAssocID="{768A194B-03B4-F044-8478-A6E8D9358670}" presName="node" presStyleLbl="node1" presStyleIdx="5" presStyleCnt="8" custRadScaleRad="99292" custRadScaleInc="1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C2253-5A94-8549-A558-99C40CE0309A}" type="pres">
      <dgm:prSet presAssocID="{ABD439AB-0895-904C-A41C-3E099947D840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BD8FC540-EA2F-204E-AD1C-80A9753CE148}" type="pres">
      <dgm:prSet presAssocID="{F5F45B3C-313A-6E4B-82D0-64CF50C31CB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5AE34-939B-EA47-AD10-3C80534A1730}" type="pres">
      <dgm:prSet presAssocID="{18BD1444-E2A3-0641-9B69-9304883E058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F6508282-88B9-7942-BBD1-A925B4ED4399}" type="pres">
      <dgm:prSet presAssocID="{95F6ADF5-40F2-C44F-AF2D-FB3D25DA8DE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79D15-FF90-B540-B553-33C7C75DE407}" srcId="{29477AF6-AD9D-FB4D-8761-C4CF124D5BB1}" destId="{473BFF67-8FFB-9743-8AA2-7A7EE8600421}" srcOrd="4" destOrd="0" parTransId="{29B77019-BBD9-5842-B9F7-D8A9424AAE4B}" sibTransId="{90502D25-F679-344E-AD0F-E6D44C027527}"/>
    <dgm:cxn modelId="{0BC318A9-EE9A-C444-B9F5-119DB97B8016}" srcId="{C145A78B-C343-434B-8972-453E1464273B}" destId="{29477AF6-AD9D-FB4D-8761-C4CF124D5BB1}" srcOrd="0" destOrd="0" parTransId="{4C4EEF9A-7935-514D-A010-B88413759375}" sibTransId="{D7E6754D-D1FF-814C-B581-170020B41324}"/>
    <dgm:cxn modelId="{FB2E225A-3FAF-2C4F-A3FD-E475D1E67A14}" type="presOf" srcId="{8E16F09E-036F-8F41-B04D-C37A2AC4E53A}" destId="{44089295-7D05-AE4A-AF20-93DB3912132B}" srcOrd="0" destOrd="0" presId="urn:microsoft.com/office/officeart/2005/8/layout/radial4"/>
    <dgm:cxn modelId="{09BB6053-31DF-DD49-A83E-169B33DE086E}" type="presOf" srcId="{31530A22-1B5D-C849-817F-30057339DE30}" destId="{E85B886A-F49E-BB43-8582-F328D07DC359}" srcOrd="0" destOrd="0" presId="urn:microsoft.com/office/officeart/2005/8/layout/radial4"/>
    <dgm:cxn modelId="{2F7EB244-C8DB-1E45-86AD-4F2995FD3CF5}" type="presOf" srcId="{95F6ADF5-40F2-C44F-AF2D-FB3D25DA8DE8}" destId="{F6508282-88B9-7942-BBD1-A925B4ED4399}" srcOrd="0" destOrd="0" presId="urn:microsoft.com/office/officeart/2005/8/layout/radial4"/>
    <dgm:cxn modelId="{AEAE6ABC-3CCC-A44E-AE29-42D31435BD0E}" type="presOf" srcId="{18923C01-6B3C-BC49-BC36-CFE366828130}" destId="{F411B16B-4BA1-0746-8E8A-6A6C59AD0F59}" srcOrd="0" destOrd="0" presId="urn:microsoft.com/office/officeart/2005/8/layout/radial4"/>
    <dgm:cxn modelId="{31E43A02-4EF7-A54B-803B-A01E2CBE9188}" type="presOf" srcId="{81422AE4-19A6-F940-8370-1DB481ADB8C3}" destId="{5F088ACD-25C9-F047-B3FD-1F646CB84368}" srcOrd="0" destOrd="0" presId="urn:microsoft.com/office/officeart/2005/8/layout/radial4"/>
    <dgm:cxn modelId="{191256DA-8BA4-C142-9E10-549D4A34A0D0}" type="presOf" srcId="{9A2016B4-80A9-3D40-942A-AD1FABB36478}" destId="{948DD4D4-0BF1-B941-B01F-EEDA5C91A50E}" srcOrd="0" destOrd="0" presId="urn:microsoft.com/office/officeart/2005/8/layout/radial4"/>
    <dgm:cxn modelId="{06F94B74-5945-1945-ADFD-A99E3AA9EBCC}" srcId="{29477AF6-AD9D-FB4D-8761-C4CF124D5BB1}" destId="{768A194B-03B4-F044-8478-A6E8D9358670}" srcOrd="5" destOrd="0" parTransId="{9A2016B4-80A9-3D40-942A-AD1FABB36478}" sibTransId="{BFF9ACDE-B0C4-9B4C-A7C0-8737909B5668}"/>
    <dgm:cxn modelId="{C55D09FC-30E7-5844-BA04-B4E701DC6ACF}" srcId="{29477AF6-AD9D-FB4D-8761-C4CF124D5BB1}" destId="{249DDCF2-0637-9F45-A505-B7769C750BD3}" srcOrd="1" destOrd="0" parTransId="{B519E644-4A5F-D649-AFE6-4F02913231BE}" sibTransId="{9861795D-3A2E-C643-93ED-C436CE32FC7C}"/>
    <dgm:cxn modelId="{2CF83965-0F72-1E4F-BAEB-7C489F300B41}" type="presOf" srcId="{C145A78B-C343-434B-8972-453E1464273B}" destId="{09DECAA6-4983-684E-B31E-DE77023977F3}" srcOrd="0" destOrd="0" presId="urn:microsoft.com/office/officeart/2005/8/layout/radial4"/>
    <dgm:cxn modelId="{3DF4C145-502C-0F4B-BFAF-F51FF6B0E308}" type="presOf" srcId="{29477AF6-AD9D-FB4D-8761-C4CF124D5BB1}" destId="{4A6FD5C1-5E86-1747-AE46-FA17B3DFBB02}" srcOrd="0" destOrd="0" presId="urn:microsoft.com/office/officeart/2005/8/layout/radial4"/>
    <dgm:cxn modelId="{403EECD9-773D-3249-80CA-53C3A4B89F3C}" srcId="{29477AF6-AD9D-FB4D-8761-C4CF124D5BB1}" destId="{F5F45B3C-313A-6E4B-82D0-64CF50C31CB5}" srcOrd="6" destOrd="0" parTransId="{ABD439AB-0895-904C-A41C-3E099947D840}" sibTransId="{FA915BAD-949D-4944-ABBA-D6C5A82A0AC6}"/>
    <dgm:cxn modelId="{513B3086-D016-DA45-8DBE-BB33387FF0ED}" type="presOf" srcId="{ABD439AB-0895-904C-A41C-3E099947D840}" destId="{D15C2253-5A94-8549-A558-99C40CE0309A}" srcOrd="0" destOrd="0" presId="urn:microsoft.com/office/officeart/2005/8/layout/radial4"/>
    <dgm:cxn modelId="{89763995-46F9-A040-B928-520B53EC370B}" srcId="{29477AF6-AD9D-FB4D-8761-C4CF124D5BB1}" destId="{8E16F09E-036F-8F41-B04D-C37A2AC4E53A}" srcOrd="0" destOrd="0" parTransId="{81422AE4-19A6-F940-8370-1DB481ADB8C3}" sibTransId="{5C6E4D16-D273-644C-A8F2-08BA7C43CA46}"/>
    <dgm:cxn modelId="{E3ED945D-DDC5-8540-A5CC-AC88A1539EF9}" type="presOf" srcId="{F5F45B3C-313A-6E4B-82D0-64CF50C31CB5}" destId="{BD8FC540-EA2F-204E-AD1C-80A9753CE148}" srcOrd="0" destOrd="0" presId="urn:microsoft.com/office/officeart/2005/8/layout/radial4"/>
    <dgm:cxn modelId="{7B5373C2-7448-124D-8718-0E88F4E12B6B}" srcId="{29477AF6-AD9D-FB4D-8761-C4CF124D5BB1}" destId="{83938DA1-3DB2-9646-87F8-12A7E7A27B62}" srcOrd="2" destOrd="0" parTransId="{E60DEC02-7C0A-9B4B-859D-E4717C5A5A72}" sibTransId="{025BA082-331D-0F4F-A0AA-6E940DE41946}"/>
    <dgm:cxn modelId="{9C9A6917-42EB-7C4B-B5AB-8ABD61C07181}" type="presOf" srcId="{473BFF67-8FFB-9743-8AA2-7A7EE8600421}" destId="{1CDEDC00-E641-F14A-B42F-6718083765F0}" srcOrd="0" destOrd="0" presId="urn:microsoft.com/office/officeart/2005/8/layout/radial4"/>
    <dgm:cxn modelId="{15093F08-9226-834C-A007-8F305FDC8D6F}" type="presOf" srcId="{768A194B-03B4-F044-8478-A6E8D9358670}" destId="{D3F0F340-AEBE-D946-A3D5-2115EBCF313F}" srcOrd="0" destOrd="0" presId="urn:microsoft.com/office/officeart/2005/8/layout/radial4"/>
    <dgm:cxn modelId="{673D7730-6C2F-C348-85FA-1E7C4D3060A3}" type="presOf" srcId="{E60DEC02-7C0A-9B4B-859D-E4717C5A5A72}" destId="{91E9328E-2009-7945-93C4-909A0431A8D7}" srcOrd="0" destOrd="0" presId="urn:microsoft.com/office/officeart/2005/8/layout/radial4"/>
    <dgm:cxn modelId="{315919D7-5D6E-B446-9642-579966E34F45}" type="presOf" srcId="{B519E644-4A5F-D649-AFE6-4F02913231BE}" destId="{21672318-94D0-7A4E-ACEF-137153698F92}" srcOrd="0" destOrd="0" presId="urn:microsoft.com/office/officeart/2005/8/layout/radial4"/>
    <dgm:cxn modelId="{F535A96A-56A9-884D-96A8-8C3DF6A780AB}" type="presOf" srcId="{249DDCF2-0637-9F45-A505-B7769C750BD3}" destId="{DD380B71-2A89-5B49-9A28-366B98CED93C}" srcOrd="0" destOrd="0" presId="urn:microsoft.com/office/officeart/2005/8/layout/radial4"/>
    <dgm:cxn modelId="{C070EADC-BD66-F749-9263-78AD368AFB23}" type="presOf" srcId="{29B77019-BBD9-5842-B9F7-D8A9424AAE4B}" destId="{DED898E6-CECF-1241-B5D4-8CE55E486584}" srcOrd="0" destOrd="0" presId="urn:microsoft.com/office/officeart/2005/8/layout/radial4"/>
    <dgm:cxn modelId="{773130C4-760D-7841-A43F-3C490EB51E51}" type="presOf" srcId="{18BD1444-E2A3-0641-9B69-9304883E058C}" destId="{7B65AE34-939B-EA47-AD10-3C80534A1730}" srcOrd="0" destOrd="0" presId="urn:microsoft.com/office/officeart/2005/8/layout/radial4"/>
    <dgm:cxn modelId="{AE3A0AB5-AB7A-6148-ABF5-18EFFBBAE8F5}" srcId="{29477AF6-AD9D-FB4D-8761-C4CF124D5BB1}" destId="{18923C01-6B3C-BC49-BC36-CFE366828130}" srcOrd="3" destOrd="0" parTransId="{31530A22-1B5D-C849-817F-30057339DE30}" sibTransId="{C39F71CA-DC71-EC40-9153-3ED85BE5B024}"/>
    <dgm:cxn modelId="{45764203-5DDC-0342-B401-832311081240}" srcId="{29477AF6-AD9D-FB4D-8761-C4CF124D5BB1}" destId="{95F6ADF5-40F2-C44F-AF2D-FB3D25DA8DE8}" srcOrd="7" destOrd="0" parTransId="{18BD1444-E2A3-0641-9B69-9304883E058C}" sibTransId="{DDDBAD12-8997-F340-B0B4-B3BECC8DA342}"/>
    <dgm:cxn modelId="{549F4046-DA32-F549-A9D9-3D117ED1D7B6}" type="presOf" srcId="{83938DA1-3DB2-9646-87F8-12A7E7A27B62}" destId="{08015A3D-A8E2-D94F-9DE6-7733DBD4980C}" srcOrd="0" destOrd="0" presId="urn:microsoft.com/office/officeart/2005/8/layout/radial4"/>
    <dgm:cxn modelId="{DD804BFD-8C01-8345-B377-782B04BF3D3E}" type="presParOf" srcId="{09DECAA6-4983-684E-B31E-DE77023977F3}" destId="{4A6FD5C1-5E86-1747-AE46-FA17B3DFBB02}" srcOrd="0" destOrd="0" presId="urn:microsoft.com/office/officeart/2005/8/layout/radial4"/>
    <dgm:cxn modelId="{BA9BE87C-0B73-6A4C-A2BB-F4D97BC8F339}" type="presParOf" srcId="{09DECAA6-4983-684E-B31E-DE77023977F3}" destId="{5F088ACD-25C9-F047-B3FD-1F646CB84368}" srcOrd="1" destOrd="0" presId="urn:microsoft.com/office/officeart/2005/8/layout/radial4"/>
    <dgm:cxn modelId="{CE89C918-5B8F-F849-BB7D-6C597E2BCEFE}" type="presParOf" srcId="{09DECAA6-4983-684E-B31E-DE77023977F3}" destId="{44089295-7D05-AE4A-AF20-93DB3912132B}" srcOrd="2" destOrd="0" presId="urn:microsoft.com/office/officeart/2005/8/layout/radial4"/>
    <dgm:cxn modelId="{34518D23-C92F-1346-80B4-68102FE285C0}" type="presParOf" srcId="{09DECAA6-4983-684E-B31E-DE77023977F3}" destId="{21672318-94D0-7A4E-ACEF-137153698F92}" srcOrd="3" destOrd="0" presId="urn:microsoft.com/office/officeart/2005/8/layout/radial4"/>
    <dgm:cxn modelId="{06156AA1-201C-7341-9BDA-63475DA97E9A}" type="presParOf" srcId="{09DECAA6-4983-684E-B31E-DE77023977F3}" destId="{DD380B71-2A89-5B49-9A28-366B98CED93C}" srcOrd="4" destOrd="0" presId="urn:microsoft.com/office/officeart/2005/8/layout/radial4"/>
    <dgm:cxn modelId="{7D71556A-21B2-2444-9260-92452A0306B3}" type="presParOf" srcId="{09DECAA6-4983-684E-B31E-DE77023977F3}" destId="{91E9328E-2009-7945-93C4-909A0431A8D7}" srcOrd="5" destOrd="0" presId="urn:microsoft.com/office/officeart/2005/8/layout/radial4"/>
    <dgm:cxn modelId="{10160D29-62E6-FA43-AAE3-08B4917DC7A7}" type="presParOf" srcId="{09DECAA6-4983-684E-B31E-DE77023977F3}" destId="{08015A3D-A8E2-D94F-9DE6-7733DBD4980C}" srcOrd="6" destOrd="0" presId="urn:microsoft.com/office/officeart/2005/8/layout/radial4"/>
    <dgm:cxn modelId="{07EFB0FE-3E65-DB47-8811-CE26DB7D2C2E}" type="presParOf" srcId="{09DECAA6-4983-684E-B31E-DE77023977F3}" destId="{E85B886A-F49E-BB43-8582-F328D07DC359}" srcOrd="7" destOrd="0" presId="urn:microsoft.com/office/officeart/2005/8/layout/radial4"/>
    <dgm:cxn modelId="{F890EDEB-86FD-0E41-8D76-8118EEF3D411}" type="presParOf" srcId="{09DECAA6-4983-684E-B31E-DE77023977F3}" destId="{F411B16B-4BA1-0746-8E8A-6A6C59AD0F59}" srcOrd="8" destOrd="0" presId="urn:microsoft.com/office/officeart/2005/8/layout/radial4"/>
    <dgm:cxn modelId="{9C4C9551-09D4-054C-B2B8-71FB06AC08E8}" type="presParOf" srcId="{09DECAA6-4983-684E-B31E-DE77023977F3}" destId="{DED898E6-CECF-1241-B5D4-8CE55E486584}" srcOrd="9" destOrd="0" presId="urn:microsoft.com/office/officeart/2005/8/layout/radial4"/>
    <dgm:cxn modelId="{640A5E28-1131-9341-926B-DF8FC884E953}" type="presParOf" srcId="{09DECAA6-4983-684E-B31E-DE77023977F3}" destId="{1CDEDC00-E641-F14A-B42F-6718083765F0}" srcOrd="10" destOrd="0" presId="urn:microsoft.com/office/officeart/2005/8/layout/radial4"/>
    <dgm:cxn modelId="{76F31C08-355C-8F44-BC76-A4EA5C5D56B6}" type="presParOf" srcId="{09DECAA6-4983-684E-B31E-DE77023977F3}" destId="{948DD4D4-0BF1-B941-B01F-EEDA5C91A50E}" srcOrd="11" destOrd="0" presId="urn:microsoft.com/office/officeart/2005/8/layout/radial4"/>
    <dgm:cxn modelId="{F094041C-4CF3-3347-8C21-65A64BE069DC}" type="presParOf" srcId="{09DECAA6-4983-684E-B31E-DE77023977F3}" destId="{D3F0F340-AEBE-D946-A3D5-2115EBCF313F}" srcOrd="12" destOrd="0" presId="urn:microsoft.com/office/officeart/2005/8/layout/radial4"/>
    <dgm:cxn modelId="{3E047A5A-17A7-F845-BD46-F39DD6FFB77D}" type="presParOf" srcId="{09DECAA6-4983-684E-B31E-DE77023977F3}" destId="{D15C2253-5A94-8549-A558-99C40CE0309A}" srcOrd="13" destOrd="0" presId="urn:microsoft.com/office/officeart/2005/8/layout/radial4"/>
    <dgm:cxn modelId="{C8D80C99-4D6B-2443-ADDF-A28859F3BB2D}" type="presParOf" srcId="{09DECAA6-4983-684E-B31E-DE77023977F3}" destId="{BD8FC540-EA2F-204E-AD1C-80A9753CE148}" srcOrd="14" destOrd="0" presId="urn:microsoft.com/office/officeart/2005/8/layout/radial4"/>
    <dgm:cxn modelId="{7BB33080-BD82-4B43-9962-6ACD66AB525B}" type="presParOf" srcId="{09DECAA6-4983-684E-B31E-DE77023977F3}" destId="{7B65AE34-939B-EA47-AD10-3C80534A1730}" srcOrd="15" destOrd="0" presId="urn:microsoft.com/office/officeart/2005/8/layout/radial4"/>
    <dgm:cxn modelId="{6BC275C2-7324-1B42-8136-891C6C554459}" type="presParOf" srcId="{09DECAA6-4983-684E-B31E-DE77023977F3}" destId="{F6508282-88B9-7942-BBD1-A925B4ED439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5E421-2BCB-5342-AE88-86BB0304D300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58650E-F901-A940-94A5-DD7D6C31B0E8}">
      <dgm:prSet phldrT="[Text]" custT="1"/>
      <dgm:spPr>
        <a:gradFill rotWithShape="0">
          <a:gsLst>
            <a:gs pos="0">
              <a:srgbClr val="B30000"/>
            </a:gs>
            <a:gs pos="80000">
              <a:srgbClr val="D30000"/>
            </a:gs>
            <a:gs pos="100000">
              <a:srgbClr val="F80000"/>
            </a:gs>
          </a:gsLst>
        </a:gradFill>
      </dgm:spPr>
      <dgm:t>
        <a:bodyPr/>
        <a:lstStyle/>
        <a:p>
          <a:r>
            <a:rPr lang="en-US" sz="1800" dirty="0" smtClean="0"/>
            <a:t>Language studies curriculum</a:t>
          </a:r>
          <a:endParaRPr lang="en-US" sz="1800" dirty="0"/>
        </a:p>
      </dgm:t>
    </dgm:pt>
    <dgm:pt modelId="{A6FB408C-1775-E742-893B-0DB1BA49CC76}" type="parTrans" cxnId="{741DBD75-660E-DB4B-B94F-0283DB6F916F}">
      <dgm:prSet/>
      <dgm:spPr/>
      <dgm:t>
        <a:bodyPr/>
        <a:lstStyle/>
        <a:p>
          <a:endParaRPr lang="en-US"/>
        </a:p>
      </dgm:t>
    </dgm:pt>
    <dgm:pt modelId="{EA6C6D72-8A63-1746-9AD3-41C611BFEA38}" type="sibTrans" cxnId="{741DBD75-660E-DB4B-B94F-0283DB6F916F}">
      <dgm:prSet/>
      <dgm:spPr/>
      <dgm:t>
        <a:bodyPr/>
        <a:lstStyle/>
        <a:p>
          <a:endParaRPr lang="en-US"/>
        </a:p>
      </dgm:t>
    </dgm:pt>
    <dgm:pt modelId="{159306FB-858A-8347-A4E5-2FAB63934A99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400" b="1" dirty="0" smtClean="0"/>
            <a:t>Employability and professional skills</a:t>
          </a:r>
          <a:endParaRPr lang="en-US" sz="1400" b="1" dirty="0"/>
        </a:p>
      </dgm:t>
    </dgm:pt>
    <dgm:pt modelId="{AC37B191-75DB-C443-9228-3AC2D9026EE6}" type="parTrans" cxnId="{2B2F2FF3-4D62-0A45-8F4D-D8CDA36B83F5}">
      <dgm:prSet/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endParaRPr lang="en-US"/>
        </a:p>
      </dgm:t>
    </dgm:pt>
    <dgm:pt modelId="{9013CDD3-9697-C444-B26B-7FF75BCFA5A3}" type="sibTrans" cxnId="{2B2F2FF3-4D62-0A45-8F4D-D8CDA36B83F5}">
      <dgm:prSet/>
      <dgm:spPr/>
      <dgm:t>
        <a:bodyPr/>
        <a:lstStyle/>
        <a:p>
          <a:endParaRPr lang="en-US"/>
        </a:p>
      </dgm:t>
    </dgm:pt>
    <dgm:pt modelId="{F59D1119-8413-1A4C-BA17-15EC77251CA8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400" b="1" dirty="0" smtClean="0"/>
            <a:t>Academic skills</a:t>
          </a:r>
          <a:endParaRPr lang="en-US" sz="1400" b="1" dirty="0"/>
        </a:p>
      </dgm:t>
    </dgm:pt>
    <dgm:pt modelId="{AB028DB4-BCD7-6F46-BD86-D973683E8D1D}" type="sibTrans" cxnId="{67DAFADC-BFBA-DD41-A2FB-244DCD006FAC}">
      <dgm:prSet/>
      <dgm:spPr/>
      <dgm:t>
        <a:bodyPr/>
        <a:lstStyle/>
        <a:p>
          <a:endParaRPr lang="en-US"/>
        </a:p>
      </dgm:t>
    </dgm:pt>
    <dgm:pt modelId="{6B29124C-2E64-6940-B0EC-1EACB3619B9A}" type="parTrans" cxnId="{67DAFADC-BFBA-DD41-A2FB-244DCD006FAC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2223358-94D4-754A-9582-5B5A5ED8E6EF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Digital and information literacy</a:t>
          </a:r>
          <a:endParaRPr lang="en-US" sz="1400" b="1" dirty="0"/>
        </a:p>
      </dgm:t>
    </dgm:pt>
    <dgm:pt modelId="{897C8B1D-7AFA-9142-A131-E9E6DE2AC6FC}" type="sibTrans" cxnId="{661EB958-0534-C74F-B982-562DD23B61F7}">
      <dgm:prSet/>
      <dgm:spPr/>
      <dgm:t>
        <a:bodyPr/>
        <a:lstStyle/>
        <a:p>
          <a:endParaRPr lang="en-US"/>
        </a:p>
      </dgm:t>
    </dgm:pt>
    <dgm:pt modelId="{1D80372B-E43E-6946-A891-6136F3C57AC9}" type="parTrans" cxnId="{661EB958-0534-C74F-B982-562DD23B61F7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09737A4-2B52-F040-87F7-C04121EC8121}" type="pres">
      <dgm:prSet presAssocID="{7145E421-2BCB-5342-AE88-86BB0304D3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54A30-E2FD-FF4D-8618-BE50CF977CEC}" type="pres">
      <dgm:prSet presAssocID="{F258650E-F901-A940-94A5-DD7D6C31B0E8}" presName="centerShape" presStyleLbl="node0" presStyleIdx="0" presStyleCnt="1" custScaleX="75636" custScaleY="75636" custLinFactNeighborX="-1039" custLinFactNeighborY="-40318"/>
      <dgm:spPr/>
      <dgm:t>
        <a:bodyPr/>
        <a:lstStyle/>
        <a:p>
          <a:endParaRPr lang="en-US"/>
        </a:p>
      </dgm:t>
    </dgm:pt>
    <dgm:pt modelId="{97F26624-5983-1847-ADF7-0EBA80EF30CB}" type="pres">
      <dgm:prSet presAssocID="{1D80372B-E43E-6946-A891-6136F3C57AC9}" presName="parTrans" presStyleLbl="bgSibTrans2D1" presStyleIdx="0" presStyleCnt="3" custScaleY="75472"/>
      <dgm:spPr/>
      <dgm:t>
        <a:bodyPr/>
        <a:lstStyle/>
        <a:p>
          <a:endParaRPr lang="en-US"/>
        </a:p>
      </dgm:t>
    </dgm:pt>
    <dgm:pt modelId="{6178C7C2-6854-8D4D-8F99-69B0776AAB09}" type="pres">
      <dgm:prSet presAssocID="{92223358-94D4-754A-9582-5B5A5ED8E6EF}" presName="node" presStyleLbl="node1" presStyleIdx="0" presStyleCnt="3" custScaleX="77938" custScaleY="69656" custRadScaleRad="10945" custRadScaleInc="-197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7428-6CBB-2549-8937-CE9E2B8D6259}" type="pres">
      <dgm:prSet presAssocID="{AC37B191-75DB-C443-9228-3AC2D9026EE6}" presName="parTrans" presStyleLbl="bgSibTrans2D1" presStyleIdx="1" presStyleCnt="3" custScaleY="75472"/>
      <dgm:spPr/>
      <dgm:t>
        <a:bodyPr/>
        <a:lstStyle/>
        <a:p>
          <a:endParaRPr lang="en-US"/>
        </a:p>
      </dgm:t>
    </dgm:pt>
    <dgm:pt modelId="{2AC918D1-747E-D24E-AD6A-ABC7DFFB3332}" type="pres">
      <dgm:prSet presAssocID="{159306FB-858A-8347-A4E5-2FAB63934A99}" presName="node" presStyleLbl="node1" presStyleIdx="1" presStyleCnt="3" custScaleX="77950" custScaleY="64967" custRadScaleRad="69990" custRadScaleInc="-138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9F8F-6E4C-9E41-9902-3F3ABE155175}" type="pres">
      <dgm:prSet presAssocID="{6B29124C-2E64-6940-B0EC-1EACB3619B9A}" presName="parTrans" presStyleLbl="bgSibTrans2D1" presStyleIdx="2" presStyleCnt="3" custScaleY="75472"/>
      <dgm:spPr/>
      <dgm:t>
        <a:bodyPr/>
        <a:lstStyle/>
        <a:p>
          <a:endParaRPr lang="en-US"/>
        </a:p>
      </dgm:t>
    </dgm:pt>
    <dgm:pt modelId="{9D12B2EC-1BA5-134C-9255-F923F892D165}" type="pres">
      <dgm:prSet presAssocID="{F59D1119-8413-1A4C-BA17-15EC77251CA8}" presName="node" presStyleLbl="node1" presStyleIdx="2" presStyleCnt="3" custScaleX="82539" custScaleY="73724" custRadScaleRad="64790" custRadScaleInc="4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76D89-12D9-2944-92E8-D6AF71AF5D9D}" type="presOf" srcId="{AC37B191-75DB-C443-9228-3AC2D9026EE6}" destId="{91F67428-6CBB-2549-8937-CE9E2B8D6259}" srcOrd="0" destOrd="0" presId="urn:microsoft.com/office/officeart/2005/8/layout/radial4"/>
    <dgm:cxn modelId="{396F403E-2A28-5A4F-A4D7-82A8DDE7FBAF}" type="presOf" srcId="{F59D1119-8413-1A4C-BA17-15EC77251CA8}" destId="{9D12B2EC-1BA5-134C-9255-F923F892D165}" srcOrd="0" destOrd="0" presId="urn:microsoft.com/office/officeart/2005/8/layout/radial4"/>
    <dgm:cxn modelId="{609D3F2B-C136-2B45-8AE6-46D90363E21E}" type="presOf" srcId="{92223358-94D4-754A-9582-5B5A5ED8E6EF}" destId="{6178C7C2-6854-8D4D-8F99-69B0776AAB09}" srcOrd="0" destOrd="0" presId="urn:microsoft.com/office/officeart/2005/8/layout/radial4"/>
    <dgm:cxn modelId="{661EB958-0534-C74F-B982-562DD23B61F7}" srcId="{F258650E-F901-A940-94A5-DD7D6C31B0E8}" destId="{92223358-94D4-754A-9582-5B5A5ED8E6EF}" srcOrd="0" destOrd="0" parTransId="{1D80372B-E43E-6946-A891-6136F3C57AC9}" sibTransId="{897C8B1D-7AFA-9142-A131-E9E6DE2AC6FC}"/>
    <dgm:cxn modelId="{2B2F2FF3-4D62-0A45-8F4D-D8CDA36B83F5}" srcId="{F258650E-F901-A940-94A5-DD7D6C31B0E8}" destId="{159306FB-858A-8347-A4E5-2FAB63934A99}" srcOrd="1" destOrd="0" parTransId="{AC37B191-75DB-C443-9228-3AC2D9026EE6}" sibTransId="{9013CDD3-9697-C444-B26B-7FF75BCFA5A3}"/>
    <dgm:cxn modelId="{741DBD75-660E-DB4B-B94F-0283DB6F916F}" srcId="{7145E421-2BCB-5342-AE88-86BB0304D300}" destId="{F258650E-F901-A940-94A5-DD7D6C31B0E8}" srcOrd="0" destOrd="0" parTransId="{A6FB408C-1775-E742-893B-0DB1BA49CC76}" sibTransId="{EA6C6D72-8A63-1746-9AD3-41C611BFEA38}"/>
    <dgm:cxn modelId="{67DAFADC-BFBA-DD41-A2FB-244DCD006FAC}" srcId="{F258650E-F901-A940-94A5-DD7D6C31B0E8}" destId="{F59D1119-8413-1A4C-BA17-15EC77251CA8}" srcOrd="2" destOrd="0" parTransId="{6B29124C-2E64-6940-B0EC-1EACB3619B9A}" sibTransId="{AB028DB4-BCD7-6F46-BD86-D973683E8D1D}"/>
    <dgm:cxn modelId="{6669E24B-DF04-AB47-8891-8982B2AB57B6}" type="presOf" srcId="{7145E421-2BCB-5342-AE88-86BB0304D300}" destId="{D09737A4-2B52-F040-87F7-C04121EC8121}" srcOrd="0" destOrd="0" presId="urn:microsoft.com/office/officeart/2005/8/layout/radial4"/>
    <dgm:cxn modelId="{F9C3617F-89FB-D04A-813A-6B99AFB5BCDA}" type="presOf" srcId="{6B29124C-2E64-6940-B0EC-1EACB3619B9A}" destId="{ED449F8F-6E4C-9E41-9902-3F3ABE155175}" srcOrd="0" destOrd="0" presId="urn:microsoft.com/office/officeart/2005/8/layout/radial4"/>
    <dgm:cxn modelId="{8EDA849F-8A07-E147-82C2-E09519D2874B}" type="presOf" srcId="{F258650E-F901-A940-94A5-DD7D6C31B0E8}" destId="{A2E54A30-E2FD-FF4D-8618-BE50CF977CEC}" srcOrd="0" destOrd="0" presId="urn:microsoft.com/office/officeart/2005/8/layout/radial4"/>
    <dgm:cxn modelId="{32E786D4-F74C-A24A-B34A-368F6131CCB6}" type="presOf" srcId="{159306FB-858A-8347-A4E5-2FAB63934A99}" destId="{2AC918D1-747E-D24E-AD6A-ABC7DFFB3332}" srcOrd="0" destOrd="0" presId="urn:microsoft.com/office/officeart/2005/8/layout/radial4"/>
    <dgm:cxn modelId="{F98D23F9-0390-B648-849B-3A8D9D07290A}" type="presOf" srcId="{1D80372B-E43E-6946-A891-6136F3C57AC9}" destId="{97F26624-5983-1847-ADF7-0EBA80EF30CB}" srcOrd="0" destOrd="0" presId="urn:microsoft.com/office/officeart/2005/8/layout/radial4"/>
    <dgm:cxn modelId="{338F02B3-9D5B-214C-A110-2E317ADD0B59}" type="presParOf" srcId="{D09737A4-2B52-F040-87F7-C04121EC8121}" destId="{A2E54A30-E2FD-FF4D-8618-BE50CF977CEC}" srcOrd="0" destOrd="0" presId="urn:microsoft.com/office/officeart/2005/8/layout/radial4"/>
    <dgm:cxn modelId="{A3A959B8-A6AC-4A45-BF65-B4114D94F191}" type="presParOf" srcId="{D09737A4-2B52-F040-87F7-C04121EC8121}" destId="{97F26624-5983-1847-ADF7-0EBA80EF30CB}" srcOrd="1" destOrd="0" presId="urn:microsoft.com/office/officeart/2005/8/layout/radial4"/>
    <dgm:cxn modelId="{394584C6-E0AD-6742-830C-03D725B8B558}" type="presParOf" srcId="{D09737A4-2B52-F040-87F7-C04121EC8121}" destId="{6178C7C2-6854-8D4D-8F99-69B0776AAB09}" srcOrd="2" destOrd="0" presId="urn:microsoft.com/office/officeart/2005/8/layout/radial4"/>
    <dgm:cxn modelId="{87AAB6F6-92C7-5E4B-B84D-F8E33E3CA413}" type="presParOf" srcId="{D09737A4-2B52-F040-87F7-C04121EC8121}" destId="{91F67428-6CBB-2549-8937-CE9E2B8D6259}" srcOrd="3" destOrd="0" presId="urn:microsoft.com/office/officeart/2005/8/layout/radial4"/>
    <dgm:cxn modelId="{BED238DC-7A20-5146-8D1E-EB5714A28DD3}" type="presParOf" srcId="{D09737A4-2B52-F040-87F7-C04121EC8121}" destId="{2AC918D1-747E-D24E-AD6A-ABC7DFFB3332}" srcOrd="4" destOrd="0" presId="urn:microsoft.com/office/officeart/2005/8/layout/radial4"/>
    <dgm:cxn modelId="{46704994-1B26-6544-A459-6A1895275EBF}" type="presParOf" srcId="{D09737A4-2B52-F040-87F7-C04121EC8121}" destId="{ED449F8F-6E4C-9E41-9902-3F3ABE155175}" srcOrd="5" destOrd="0" presId="urn:microsoft.com/office/officeart/2005/8/layout/radial4"/>
    <dgm:cxn modelId="{9C302027-1851-264A-9798-0AF9667B779E}" type="presParOf" srcId="{D09737A4-2B52-F040-87F7-C04121EC8121}" destId="{9D12B2EC-1BA5-134C-9255-F923F892D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45A78B-C343-434B-8972-453E1464273B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477AF6-AD9D-FB4D-8761-C4CF124D5BB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noFill/>
        <a:ln>
          <a:noFill/>
        </a:ln>
        <a:effectLst/>
      </dgm:spPr>
      <dgm:t>
        <a:bodyPr/>
        <a:lstStyle/>
        <a:p>
          <a:r>
            <a:rPr lang="en-US" dirty="0" smtClean="0"/>
            <a:t>Language Studies curriculum</a:t>
          </a:r>
          <a:endParaRPr lang="en-US" dirty="0"/>
        </a:p>
      </dgm:t>
    </dgm:pt>
    <dgm:pt modelId="{4C4EEF9A-7935-514D-A010-B88413759375}" type="parTrans" cxnId="{0BC318A9-EE9A-C444-B9F5-119DB97B8016}">
      <dgm:prSet/>
      <dgm:spPr/>
      <dgm:t>
        <a:bodyPr/>
        <a:lstStyle/>
        <a:p>
          <a:endParaRPr lang="en-US"/>
        </a:p>
      </dgm:t>
    </dgm:pt>
    <dgm:pt modelId="{D7E6754D-D1FF-814C-B581-170020B41324}" type="sibTrans" cxnId="{0BC318A9-EE9A-C444-B9F5-119DB97B8016}">
      <dgm:prSet/>
      <dgm:spPr/>
      <dgm:t>
        <a:bodyPr/>
        <a:lstStyle/>
        <a:p>
          <a:endParaRPr lang="en-US"/>
        </a:p>
      </dgm:t>
    </dgm:pt>
    <dgm:pt modelId="{83938DA1-3DB2-9646-87F8-12A7E7A27B6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Grammatical competence</a:t>
          </a:r>
          <a:endParaRPr lang="en-US" b="1" dirty="0">
            <a:solidFill>
              <a:schemeClr val="tx1"/>
            </a:solidFill>
          </a:endParaRPr>
        </a:p>
      </dgm:t>
    </dgm:pt>
    <dgm:pt modelId="{E60DEC02-7C0A-9B4B-859D-E4717C5A5A72}" type="parTrans" cxnId="{7B5373C2-7448-124D-8718-0E88F4E12B6B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025BA082-331D-0F4F-A0AA-6E940DE41946}" type="sibTrans" cxnId="{7B5373C2-7448-124D-8718-0E88F4E12B6B}">
      <dgm:prSet/>
      <dgm:spPr/>
      <dgm:t>
        <a:bodyPr/>
        <a:lstStyle/>
        <a:p>
          <a:endParaRPr lang="en-US"/>
        </a:p>
      </dgm:t>
    </dgm:pt>
    <dgm:pt modelId="{249DDCF2-0637-9F45-A505-B7769C750BD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Lexical competence</a:t>
          </a:r>
          <a:endParaRPr lang="en-US" b="1" dirty="0">
            <a:solidFill>
              <a:schemeClr val="tx1"/>
            </a:solidFill>
          </a:endParaRPr>
        </a:p>
      </dgm:t>
    </dgm:pt>
    <dgm:pt modelId="{B519E644-4A5F-D649-AFE6-4F02913231BE}" type="parTrans" cxnId="{C55D09FC-30E7-5844-BA04-B4E701DC6AC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9861795D-3A2E-C643-93ED-C436CE32FC7C}" type="sibTrans" cxnId="{C55D09FC-30E7-5844-BA04-B4E701DC6ACF}">
      <dgm:prSet/>
      <dgm:spPr/>
      <dgm:t>
        <a:bodyPr/>
        <a:lstStyle/>
        <a:p>
          <a:endParaRPr lang="en-US"/>
        </a:p>
      </dgm:t>
    </dgm:pt>
    <dgm:pt modelId="{8E16F09E-036F-8F41-B04D-C37A2AC4E53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Themes</a:t>
          </a:r>
          <a:endParaRPr lang="en-US" b="1" dirty="0">
            <a:solidFill>
              <a:srgbClr val="000000"/>
            </a:solidFill>
          </a:endParaRPr>
        </a:p>
      </dgm:t>
    </dgm:pt>
    <dgm:pt modelId="{81422AE4-19A6-F940-8370-1DB481ADB8C3}" type="parTrans" cxnId="{89763995-46F9-A040-B928-520B53EC370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79646"/>
        </a:solidFill>
      </dgm:spPr>
      <dgm:t>
        <a:bodyPr/>
        <a:lstStyle/>
        <a:p>
          <a:endParaRPr lang="en-US"/>
        </a:p>
      </dgm:t>
    </dgm:pt>
    <dgm:pt modelId="{5C6E4D16-D273-644C-A8F2-08BA7C43CA46}" type="sibTrans" cxnId="{89763995-46F9-A040-B928-520B53EC370B}">
      <dgm:prSet/>
      <dgm:spPr/>
      <dgm:t>
        <a:bodyPr/>
        <a:lstStyle/>
        <a:p>
          <a:endParaRPr lang="en-US"/>
        </a:p>
      </dgm:t>
    </dgm:pt>
    <dgm:pt modelId="{18923C01-6B3C-BC49-BC36-CFE366828130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 smtClean="0"/>
            <a:t>Phonological competence</a:t>
          </a:r>
          <a:endParaRPr lang="en-US" b="1" dirty="0"/>
        </a:p>
      </dgm:t>
    </dgm:pt>
    <dgm:pt modelId="{31530A22-1B5D-C849-817F-30057339DE30}" type="parTrans" cxnId="{AE3A0AB5-AB7A-6148-ABF5-18EFFBBAE8F5}">
      <dgm:prSet/>
      <dgm:spPr>
        <a:solidFill>
          <a:srgbClr val="9BBB59"/>
        </a:solidFill>
        <a:ln>
          <a:solidFill>
            <a:srgbClr val="9BBB59"/>
          </a:solidFill>
        </a:ln>
      </dgm:spPr>
      <dgm:t>
        <a:bodyPr/>
        <a:lstStyle/>
        <a:p>
          <a:endParaRPr lang="en-US"/>
        </a:p>
      </dgm:t>
    </dgm:pt>
    <dgm:pt modelId="{C39F71CA-DC71-EC40-9153-3ED85BE5B024}" type="sibTrans" cxnId="{AE3A0AB5-AB7A-6148-ABF5-18EFFBBAE8F5}">
      <dgm:prSet/>
      <dgm:spPr/>
      <dgm:t>
        <a:bodyPr/>
        <a:lstStyle/>
        <a:p>
          <a:endParaRPr lang="en-US"/>
        </a:p>
      </dgm:t>
    </dgm:pt>
    <dgm:pt modelId="{768A194B-03B4-F044-8478-A6E8D9358670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 smtClean="0"/>
            <a:t>Intercultural communication competence</a:t>
          </a:r>
          <a:endParaRPr lang="en-US" b="1" dirty="0"/>
        </a:p>
      </dgm:t>
    </dgm:pt>
    <dgm:pt modelId="{9A2016B4-80A9-3D40-942A-AD1FABB36478}" type="parTrans" cxnId="{06F94B74-5945-1945-ADFD-A99E3AA9EBCC}">
      <dgm:prSet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endParaRPr lang="en-US"/>
        </a:p>
      </dgm:t>
    </dgm:pt>
    <dgm:pt modelId="{BFF9ACDE-B0C4-9B4C-A7C0-8737909B5668}" type="sibTrans" cxnId="{06F94B74-5945-1945-ADFD-A99E3AA9EBCC}">
      <dgm:prSet/>
      <dgm:spPr/>
      <dgm:t>
        <a:bodyPr/>
        <a:lstStyle/>
        <a:p>
          <a:endParaRPr lang="en-US"/>
        </a:p>
      </dgm:t>
    </dgm:pt>
    <dgm:pt modelId="{473BFF67-8FFB-9743-8AA2-7A7EE8600421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 smtClean="0"/>
            <a:t>Language skills</a:t>
          </a:r>
          <a:endParaRPr lang="en-US" b="1" dirty="0"/>
        </a:p>
      </dgm:t>
    </dgm:pt>
    <dgm:pt modelId="{29B77019-BBD9-5842-B9F7-D8A9424AAE4B}" type="parTrans" cxnId="{1E379D15-FF90-B540-B553-33C7C75DE40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0502D25-F679-344E-AD0F-E6D44C027527}" type="sibTrans" cxnId="{1E379D15-FF90-B540-B553-33C7C75DE407}">
      <dgm:prSet/>
      <dgm:spPr/>
      <dgm:t>
        <a:bodyPr/>
        <a:lstStyle/>
        <a:p>
          <a:endParaRPr lang="en-US"/>
        </a:p>
      </dgm:t>
    </dgm:pt>
    <dgm:pt modelId="{95F6ADF5-40F2-C44F-AF2D-FB3D25DA8DE8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/>
            <a:t>Text types</a:t>
          </a:r>
          <a:endParaRPr lang="en-US" b="1" dirty="0"/>
        </a:p>
      </dgm:t>
    </dgm:pt>
    <dgm:pt modelId="{18BD1444-E2A3-0641-9B69-9304883E058C}" type="parTrans" cxnId="{45764203-5DDC-0342-B401-83231108124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DDBAD12-8997-F340-B0B4-B3BECC8DA342}" type="sibTrans" cxnId="{45764203-5DDC-0342-B401-832311081240}">
      <dgm:prSet/>
      <dgm:spPr/>
      <dgm:t>
        <a:bodyPr/>
        <a:lstStyle/>
        <a:p>
          <a:endParaRPr lang="en-US"/>
        </a:p>
      </dgm:t>
    </dgm:pt>
    <dgm:pt modelId="{F5F45B3C-313A-6E4B-82D0-64CF50C31CB5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dirty="0" smtClean="0"/>
            <a:t>Knowledge of the world</a:t>
          </a:r>
          <a:endParaRPr lang="en-US" b="1" dirty="0"/>
        </a:p>
      </dgm:t>
    </dgm:pt>
    <dgm:pt modelId="{ABD439AB-0895-904C-A41C-3E099947D840}" type="parTrans" cxnId="{403EECD9-773D-3249-80CA-53C3A4B89F3C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FA915BAD-949D-4944-ABBA-D6C5A82A0AC6}" type="sibTrans" cxnId="{403EECD9-773D-3249-80CA-53C3A4B89F3C}">
      <dgm:prSet/>
      <dgm:spPr/>
      <dgm:t>
        <a:bodyPr/>
        <a:lstStyle/>
        <a:p>
          <a:endParaRPr lang="en-US"/>
        </a:p>
      </dgm:t>
    </dgm:pt>
    <dgm:pt modelId="{09DECAA6-4983-684E-B31E-DE77023977F3}" type="pres">
      <dgm:prSet presAssocID="{C145A78B-C343-434B-8972-453E146427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FD5C1-5E86-1747-AE46-FA17B3DFBB02}" type="pres">
      <dgm:prSet presAssocID="{29477AF6-AD9D-FB4D-8761-C4CF124D5BB1}" presName="centerShape" presStyleLbl="node0" presStyleIdx="0" presStyleCnt="1"/>
      <dgm:spPr/>
      <dgm:t>
        <a:bodyPr/>
        <a:lstStyle/>
        <a:p>
          <a:endParaRPr lang="en-US"/>
        </a:p>
      </dgm:t>
    </dgm:pt>
    <dgm:pt modelId="{5F088ACD-25C9-F047-B3FD-1F646CB84368}" type="pres">
      <dgm:prSet presAssocID="{81422AE4-19A6-F940-8370-1DB481ADB8C3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44089295-7D05-AE4A-AF20-93DB3912132B}" type="pres">
      <dgm:prSet presAssocID="{8E16F09E-036F-8F41-B04D-C37A2AC4E53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2318-94D0-7A4E-ACEF-137153698F92}" type="pres">
      <dgm:prSet presAssocID="{B519E644-4A5F-D649-AFE6-4F02913231BE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DD380B71-2A89-5B49-9A28-366B98CED93C}" type="pres">
      <dgm:prSet presAssocID="{249DDCF2-0637-9F45-A505-B7769C750BD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9328E-2009-7945-93C4-909A0431A8D7}" type="pres">
      <dgm:prSet presAssocID="{E60DEC02-7C0A-9B4B-859D-E4717C5A5A72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08015A3D-A8E2-D94F-9DE6-7733DBD4980C}" type="pres">
      <dgm:prSet presAssocID="{83938DA1-3DB2-9646-87F8-12A7E7A27B6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B886A-F49E-BB43-8582-F328D07DC359}" type="pres">
      <dgm:prSet presAssocID="{31530A22-1B5D-C849-817F-30057339DE30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F411B16B-4BA1-0746-8E8A-6A6C59AD0F59}" type="pres">
      <dgm:prSet presAssocID="{18923C01-6B3C-BC49-BC36-CFE36682813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98E6-CECF-1241-B5D4-8CE55E486584}" type="pres">
      <dgm:prSet presAssocID="{29B77019-BBD9-5842-B9F7-D8A9424AAE4B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1CDEDC00-E641-F14A-B42F-6718083765F0}" type="pres">
      <dgm:prSet presAssocID="{473BFF67-8FFB-9743-8AA2-7A7EE86004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D4D4-0BF1-B941-B01F-EEDA5C91A50E}" type="pres">
      <dgm:prSet presAssocID="{9A2016B4-80A9-3D40-942A-AD1FABB36478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D3F0F340-AEBE-D946-A3D5-2115EBCF313F}" type="pres">
      <dgm:prSet presAssocID="{768A194B-03B4-F044-8478-A6E8D935867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C2253-5A94-8549-A558-99C40CE0309A}" type="pres">
      <dgm:prSet presAssocID="{ABD439AB-0895-904C-A41C-3E099947D840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BD8FC540-EA2F-204E-AD1C-80A9753CE148}" type="pres">
      <dgm:prSet presAssocID="{F5F45B3C-313A-6E4B-82D0-64CF50C31CB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5AE34-939B-EA47-AD10-3C80534A1730}" type="pres">
      <dgm:prSet presAssocID="{18BD1444-E2A3-0641-9B69-9304883E058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F6508282-88B9-7942-BBD1-A925B4ED4399}" type="pres">
      <dgm:prSet presAssocID="{95F6ADF5-40F2-C44F-AF2D-FB3D25DA8DE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373C2-7448-124D-8718-0E88F4E12B6B}" srcId="{29477AF6-AD9D-FB4D-8761-C4CF124D5BB1}" destId="{83938DA1-3DB2-9646-87F8-12A7E7A27B62}" srcOrd="2" destOrd="0" parTransId="{E60DEC02-7C0A-9B4B-859D-E4717C5A5A72}" sibTransId="{025BA082-331D-0F4F-A0AA-6E940DE41946}"/>
    <dgm:cxn modelId="{5F1FBD1A-4B28-784B-87CF-B6B3BD652089}" type="presOf" srcId="{F5F45B3C-313A-6E4B-82D0-64CF50C31CB5}" destId="{BD8FC540-EA2F-204E-AD1C-80A9753CE148}" srcOrd="0" destOrd="0" presId="urn:microsoft.com/office/officeart/2005/8/layout/radial4"/>
    <dgm:cxn modelId="{45764203-5DDC-0342-B401-832311081240}" srcId="{29477AF6-AD9D-FB4D-8761-C4CF124D5BB1}" destId="{95F6ADF5-40F2-C44F-AF2D-FB3D25DA8DE8}" srcOrd="7" destOrd="0" parTransId="{18BD1444-E2A3-0641-9B69-9304883E058C}" sibTransId="{DDDBAD12-8997-F340-B0B4-B3BECC8DA342}"/>
    <dgm:cxn modelId="{979AF591-8593-604D-9119-46CBC094E824}" type="presOf" srcId="{ABD439AB-0895-904C-A41C-3E099947D840}" destId="{D15C2253-5A94-8549-A558-99C40CE0309A}" srcOrd="0" destOrd="0" presId="urn:microsoft.com/office/officeart/2005/8/layout/radial4"/>
    <dgm:cxn modelId="{F0969A84-DC48-B549-A311-F88D7DC8C466}" type="presOf" srcId="{C145A78B-C343-434B-8972-453E1464273B}" destId="{09DECAA6-4983-684E-B31E-DE77023977F3}" srcOrd="0" destOrd="0" presId="urn:microsoft.com/office/officeart/2005/8/layout/radial4"/>
    <dgm:cxn modelId="{06F94B74-5945-1945-ADFD-A99E3AA9EBCC}" srcId="{29477AF6-AD9D-FB4D-8761-C4CF124D5BB1}" destId="{768A194B-03B4-F044-8478-A6E8D9358670}" srcOrd="5" destOrd="0" parTransId="{9A2016B4-80A9-3D40-942A-AD1FABB36478}" sibTransId="{BFF9ACDE-B0C4-9B4C-A7C0-8737909B5668}"/>
    <dgm:cxn modelId="{89763995-46F9-A040-B928-520B53EC370B}" srcId="{29477AF6-AD9D-FB4D-8761-C4CF124D5BB1}" destId="{8E16F09E-036F-8F41-B04D-C37A2AC4E53A}" srcOrd="0" destOrd="0" parTransId="{81422AE4-19A6-F940-8370-1DB481ADB8C3}" sibTransId="{5C6E4D16-D273-644C-A8F2-08BA7C43CA46}"/>
    <dgm:cxn modelId="{30691E7C-7D91-C540-9899-C11CF3BFE267}" type="presOf" srcId="{B519E644-4A5F-D649-AFE6-4F02913231BE}" destId="{21672318-94D0-7A4E-ACEF-137153698F92}" srcOrd="0" destOrd="0" presId="urn:microsoft.com/office/officeart/2005/8/layout/radial4"/>
    <dgm:cxn modelId="{C55D09FC-30E7-5844-BA04-B4E701DC6ACF}" srcId="{29477AF6-AD9D-FB4D-8761-C4CF124D5BB1}" destId="{249DDCF2-0637-9F45-A505-B7769C750BD3}" srcOrd="1" destOrd="0" parTransId="{B519E644-4A5F-D649-AFE6-4F02913231BE}" sibTransId="{9861795D-3A2E-C643-93ED-C436CE32FC7C}"/>
    <dgm:cxn modelId="{39CE9E65-F2BA-DD45-82D7-5FDE6535E4D4}" type="presOf" srcId="{249DDCF2-0637-9F45-A505-B7769C750BD3}" destId="{DD380B71-2A89-5B49-9A28-366B98CED93C}" srcOrd="0" destOrd="0" presId="urn:microsoft.com/office/officeart/2005/8/layout/radial4"/>
    <dgm:cxn modelId="{A211F3C2-C387-9345-A382-9696FC201E0A}" type="presOf" srcId="{768A194B-03B4-F044-8478-A6E8D9358670}" destId="{D3F0F340-AEBE-D946-A3D5-2115EBCF313F}" srcOrd="0" destOrd="0" presId="urn:microsoft.com/office/officeart/2005/8/layout/radial4"/>
    <dgm:cxn modelId="{71A9432E-0BFF-AE4C-859B-30842A37416F}" type="presOf" srcId="{9A2016B4-80A9-3D40-942A-AD1FABB36478}" destId="{948DD4D4-0BF1-B941-B01F-EEDA5C91A50E}" srcOrd="0" destOrd="0" presId="urn:microsoft.com/office/officeart/2005/8/layout/radial4"/>
    <dgm:cxn modelId="{75FCBD4D-C6AF-6E44-A175-0B41E5C48D7F}" type="presOf" srcId="{473BFF67-8FFB-9743-8AA2-7A7EE8600421}" destId="{1CDEDC00-E641-F14A-B42F-6718083765F0}" srcOrd="0" destOrd="0" presId="urn:microsoft.com/office/officeart/2005/8/layout/radial4"/>
    <dgm:cxn modelId="{2D997BC3-5140-0F4C-9DC3-15523671D2A2}" type="presOf" srcId="{29B77019-BBD9-5842-B9F7-D8A9424AAE4B}" destId="{DED898E6-CECF-1241-B5D4-8CE55E486584}" srcOrd="0" destOrd="0" presId="urn:microsoft.com/office/officeart/2005/8/layout/radial4"/>
    <dgm:cxn modelId="{191717E3-A37B-EF45-BD34-BC273F2C074E}" type="presOf" srcId="{81422AE4-19A6-F940-8370-1DB481ADB8C3}" destId="{5F088ACD-25C9-F047-B3FD-1F646CB84368}" srcOrd="0" destOrd="0" presId="urn:microsoft.com/office/officeart/2005/8/layout/radial4"/>
    <dgm:cxn modelId="{8F9F96ED-070B-1441-92C9-8B5E8F92A1DA}" type="presOf" srcId="{18BD1444-E2A3-0641-9B69-9304883E058C}" destId="{7B65AE34-939B-EA47-AD10-3C80534A1730}" srcOrd="0" destOrd="0" presId="urn:microsoft.com/office/officeart/2005/8/layout/radial4"/>
    <dgm:cxn modelId="{1E379D15-FF90-B540-B553-33C7C75DE407}" srcId="{29477AF6-AD9D-FB4D-8761-C4CF124D5BB1}" destId="{473BFF67-8FFB-9743-8AA2-7A7EE8600421}" srcOrd="4" destOrd="0" parTransId="{29B77019-BBD9-5842-B9F7-D8A9424AAE4B}" sibTransId="{90502D25-F679-344E-AD0F-E6D44C027527}"/>
    <dgm:cxn modelId="{2A1BD350-B6AB-1447-9F09-B42F01C24477}" type="presOf" srcId="{83938DA1-3DB2-9646-87F8-12A7E7A27B62}" destId="{08015A3D-A8E2-D94F-9DE6-7733DBD4980C}" srcOrd="0" destOrd="0" presId="urn:microsoft.com/office/officeart/2005/8/layout/radial4"/>
    <dgm:cxn modelId="{AE3A0AB5-AB7A-6148-ABF5-18EFFBBAE8F5}" srcId="{29477AF6-AD9D-FB4D-8761-C4CF124D5BB1}" destId="{18923C01-6B3C-BC49-BC36-CFE366828130}" srcOrd="3" destOrd="0" parTransId="{31530A22-1B5D-C849-817F-30057339DE30}" sibTransId="{C39F71CA-DC71-EC40-9153-3ED85BE5B024}"/>
    <dgm:cxn modelId="{983FF36C-2AEE-4243-8E19-E26E24623E02}" type="presOf" srcId="{8E16F09E-036F-8F41-B04D-C37A2AC4E53A}" destId="{44089295-7D05-AE4A-AF20-93DB3912132B}" srcOrd="0" destOrd="0" presId="urn:microsoft.com/office/officeart/2005/8/layout/radial4"/>
    <dgm:cxn modelId="{CB328C94-E6B6-D441-B169-C5C775F4BF87}" type="presOf" srcId="{29477AF6-AD9D-FB4D-8761-C4CF124D5BB1}" destId="{4A6FD5C1-5E86-1747-AE46-FA17B3DFBB02}" srcOrd="0" destOrd="0" presId="urn:microsoft.com/office/officeart/2005/8/layout/radial4"/>
    <dgm:cxn modelId="{BB824B00-F8F8-AD4B-95A0-756D27F11A6E}" type="presOf" srcId="{31530A22-1B5D-C849-817F-30057339DE30}" destId="{E85B886A-F49E-BB43-8582-F328D07DC359}" srcOrd="0" destOrd="0" presId="urn:microsoft.com/office/officeart/2005/8/layout/radial4"/>
    <dgm:cxn modelId="{340E272D-66A1-B44C-ADE4-350006B5ADDF}" type="presOf" srcId="{95F6ADF5-40F2-C44F-AF2D-FB3D25DA8DE8}" destId="{F6508282-88B9-7942-BBD1-A925B4ED4399}" srcOrd="0" destOrd="0" presId="urn:microsoft.com/office/officeart/2005/8/layout/radial4"/>
    <dgm:cxn modelId="{0BC318A9-EE9A-C444-B9F5-119DB97B8016}" srcId="{C145A78B-C343-434B-8972-453E1464273B}" destId="{29477AF6-AD9D-FB4D-8761-C4CF124D5BB1}" srcOrd="0" destOrd="0" parTransId="{4C4EEF9A-7935-514D-A010-B88413759375}" sibTransId="{D7E6754D-D1FF-814C-B581-170020B41324}"/>
    <dgm:cxn modelId="{84C12CC4-E308-D748-8B3E-36A1E469B01B}" type="presOf" srcId="{18923C01-6B3C-BC49-BC36-CFE366828130}" destId="{F411B16B-4BA1-0746-8E8A-6A6C59AD0F59}" srcOrd="0" destOrd="0" presId="urn:microsoft.com/office/officeart/2005/8/layout/radial4"/>
    <dgm:cxn modelId="{559B4C24-A803-B341-B226-9C6E9B95892D}" type="presOf" srcId="{E60DEC02-7C0A-9B4B-859D-E4717C5A5A72}" destId="{91E9328E-2009-7945-93C4-909A0431A8D7}" srcOrd="0" destOrd="0" presId="urn:microsoft.com/office/officeart/2005/8/layout/radial4"/>
    <dgm:cxn modelId="{403EECD9-773D-3249-80CA-53C3A4B89F3C}" srcId="{29477AF6-AD9D-FB4D-8761-C4CF124D5BB1}" destId="{F5F45B3C-313A-6E4B-82D0-64CF50C31CB5}" srcOrd="6" destOrd="0" parTransId="{ABD439AB-0895-904C-A41C-3E099947D840}" sibTransId="{FA915BAD-949D-4944-ABBA-D6C5A82A0AC6}"/>
    <dgm:cxn modelId="{5889846D-2990-124E-A1A6-811C9A932F1A}" type="presParOf" srcId="{09DECAA6-4983-684E-B31E-DE77023977F3}" destId="{4A6FD5C1-5E86-1747-AE46-FA17B3DFBB02}" srcOrd="0" destOrd="0" presId="urn:microsoft.com/office/officeart/2005/8/layout/radial4"/>
    <dgm:cxn modelId="{8F4FC28F-9DC8-1B44-81E1-3DB76A30C6E5}" type="presParOf" srcId="{09DECAA6-4983-684E-B31E-DE77023977F3}" destId="{5F088ACD-25C9-F047-B3FD-1F646CB84368}" srcOrd="1" destOrd="0" presId="urn:microsoft.com/office/officeart/2005/8/layout/radial4"/>
    <dgm:cxn modelId="{9F0414FD-402D-5640-9DF8-E86DC58E285E}" type="presParOf" srcId="{09DECAA6-4983-684E-B31E-DE77023977F3}" destId="{44089295-7D05-AE4A-AF20-93DB3912132B}" srcOrd="2" destOrd="0" presId="urn:microsoft.com/office/officeart/2005/8/layout/radial4"/>
    <dgm:cxn modelId="{7F12192F-0508-E347-93AC-62820A8CF66E}" type="presParOf" srcId="{09DECAA6-4983-684E-B31E-DE77023977F3}" destId="{21672318-94D0-7A4E-ACEF-137153698F92}" srcOrd="3" destOrd="0" presId="urn:microsoft.com/office/officeart/2005/8/layout/radial4"/>
    <dgm:cxn modelId="{2690A5B0-DF8C-9C43-941C-9AD7A65D901B}" type="presParOf" srcId="{09DECAA6-4983-684E-B31E-DE77023977F3}" destId="{DD380B71-2A89-5B49-9A28-366B98CED93C}" srcOrd="4" destOrd="0" presId="urn:microsoft.com/office/officeart/2005/8/layout/radial4"/>
    <dgm:cxn modelId="{F8357A30-DE10-334E-88A4-EB11C71C9E75}" type="presParOf" srcId="{09DECAA6-4983-684E-B31E-DE77023977F3}" destId="{91E9328E-2009-7945-93C4-909A0431A8D7}" srcOrd="5" destOrd="0" presId="urn:microsoft.com/office/officeart/2005/8/layout/radial4"/>
    <dgm:cxn modelId="{B8A5CF1B-1C4E-B545-8DF3-DBB37D0C4BF9}" type="presParOf" srcId="{09DECAA6-4983-684E-B31E-DE77023977F3}" destId="{08015A3D-A8E2-D94F-9DE6-7733DBD4980C}" srcOrd="6" destOrd="0" presId="urn:microsoft.com/office/officeart/2005/8/layout/radial4"/>
    <dgm:cxn modelId="{46AC6016-CE02-1B4A-B2DC-3731FCDD7B0A}" type="presParOf" srcId="{09DECAA6-4983-684E-B31E-DE77023977F3}" destId="{E85B886A-F49E-BB43-8582-F328D07DC359}" srcOrd="7" destOrd="0" presId="urn:microsoft.com/office/officeart/2005/8/layout/radial4"/>
    <dgm:cxn modelId="{9C5E0585-0EE5-0B46-BAB6-591A2AC5C510}" type="presParOf" srcId="{09DECAA6-4983-684E-B31E-DE77023977F3}" destId="{F411B16B-4BA1-0746-8E8A-6A6C59AD0F59}" srcOrd="8" destOrd="0" presId="urn:microsoft.com/office/officeart/2005/8/layout/radial4"/>
    <dgm:cxn modelId="{D92EB01E-AD02-4C46-AD19-ADC91FF93EA6}" type="presParOf" srcId="{09DECAA6-4983-684E-B31E-DE77023977F3}" destId="{DED898E6-CECF-1241-B5D4-8CE55E486584}" srcOrd="9" destOrd="0" presId="urn:microsoft.com/office/officeart/2005/8/layout/radial4"/>
    <dgm:cxn modelId="{6A44B4BD-3CFA-DB48-B632-4A47CFD930E1}" type="presParOf" srcId="{09DECAA6-4983-684E-B31E-DE77023977F3}" destId="{1CDEDC00-E641-F14A-B42F-6718083765F0}" srcOrd="10" destOrd="0" presId="urn:microsoft.com/office/officeart/2005/8/layout/radial4"/>
    <dgm:cxn modelId="{88B0EE6C-D053-A54D-8DEC-941567907693}" type="presParOf" srcId="{09DECAA6-4983-684E-B31E-DE77023977F3}" destId="{948DD4D4-0BF1-B941-B01F-EEDA5C91A50E}" srcOrd="11" destOrd="0" presId="urn:microsoft.com/office/officeart/2005/8/layout/radial4"/>
    <dgm:cxn modelId="{96E7E8E0-B02D-C34C-803A-D8DE4C0643B4}" type="presParOf" srcId="{09DECAA6-4983-684E-B31E-DE77023977F3}" destId="{D3F0F340-AEBE-D946-A3D5-2115EBCF313F}" srcOrd="12" destOrd="0" presId="urn:microsoft.com/office/officeart/2005/8/layout/radial4"/>
    <dgm:cxn modelId="{02FBB0BA-D764-C54F-8DB1-92AD94569C27}" type="presParOf" srcId="{09DECAA6-4983-684E-B31E-DE77023977F3}" destId="{D15C2253-5A94-8549-A558-99C40CE0309A}" srcOrd="13" destOrd="0" presId="urn:microsoft.com/office/officeart/2005/8/layout/radial4"/>
    <dgm:cxn modelId="{80260E0F-7DE9-F346-AD5D-0AD8F1842B25}" type="presParOf" srcId="{09DECAA6-4983-684E-B31E-DE77023977F3}" destId="{BD8FC540-EA2F-204E-AD1C-80A9753CE148}" srcOrd="14" destOrd="0" presId="urn:microsoft.com/office/officeart/2005/8/layout/radial4"/>
    <dgm:cxn modelId="{75888E34-EEAE-8C4B-B17A-819EDAD1C563}" type="presParOf" srcId="{09DECAA6-4983-684E-B31E-DE77023977F3}" destId="{7B65AE34-939B-EA47-AD10-3C80534A1730}" srcOrd="15" destOrd="0" presId="urn:microsoft.com/office/officeart/2005/8/layout/radial4"/>
    <dgm:cxn modelId="{6E980387-4AB7-3F43-94F4-7762C7E09735}" type="presParOf" srcId="{09DECAA6-4983-684E-B31E-DE77023977F3}" destId="{F6508282-88B9-7942-BBD1-A925B4ED439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5E421-2BCB-5342-AE88-86BB0304D300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58650E-F901-A940-94A5-DD7D6C31B0E8}">
      <dgm:prSet phldrT="[Text]" custT="1"/>
      <dgm:spPr>
        <a:gradFill rotWithShape="0">
          <a:gsLst>
            <a:gs pos="0">
              <a:srgbClr val="B30000"/>
            </a:gs>
            <a:gs pos="80000">
              <a:srgbClr val="D30000"/>
            </a:gs>
            <a:gs pos="100000">
              <a:srgbClr val="F80000"/>
            </a:gs>
          </a:gsLst>
        </a:gradFill>
      </dgm:spPr>
      <dgm:t>
        <a:bodyPr/>
        <a:lstStyle/>
        <a:p>
          <a:r>
            <a:rPr lang="en-US" sz="1800" dirty="0" smtClean="0"/>
            <a:t>Language Studies curriculum</a:t>
          </a:r>
          <a:endParaRPr lang="en-US" sz="1800" dirty="0"/>
        </a:p>
      </dgm:t>
    </dgm:pt>
    <dgm:pt modelId="{A6FB408C-1775-E742-893B-0DB1BA49CC76}" type="parTrans" cxnId="{741DBD75-660E-DB4B-B94F-0283DB6F916F}">
      <dgm:prSet/>
      <dgm:spPr/>
      <dgm:t>
        <a:bodyPr/>
        <a:lstStyle/>
        <a:p>
          <a:endParaRPr lang="en-US"/>
        </a:p>
      </dgm:t>
    </dgm:pt>
    <dgm:pt modelId="{EA6C6D72-8A63-1746-9AD3-41C611BFEA38}" type="sibTrans" cxnId="{741DBD75-660E-DB4B-B94F-0283DB6F916F}">
      <dgm:prSet/>
      <dgm:spPr/>
      <dgm:t>
        <a:bodyPr/>
        <a:lstStyle/>
        <a:p>
          <a:endParaRPr lang="en-US"/>
        </a:p>
      </dgm:t>
    </dgm:pt>
    <dgm:pt modelId="{159306FB-858A-8347-A4E5-2FAB63934A99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100" b="1" dirty="0" smtClean="0"/>
            <a:t>Employability and professional skills</a:t>
          </a:r>
          <a:endParaRPr lang="en-US" sz="1100" b="1" dirty="0"/>
        </a:p>
      </dgm:t>
    </dgm:pt>
    <dgm:pt modelId="{AC37B191-75DB-C443-9228-3AC2D9026EE6}" type="parTrans" cxnId="{2B2F2FF3-4D62-0A45-8F4D-D8CDA36B83F5}">
      <dgm:prSet/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endParaRPr lang="en-US"/>
        </a:p>
      </dgm:t>
    </dgm:pt>
    <dgm:pt modelId="{9013CDD3-9697-C444-B26B-7FF75BCFA5A3}" type="sibTrans" cxnId="{2B2F2FF3-4D62-0A45-8F4D-D8CDA36B83F5}">
      <dgm:prSet/>
      <dgm:spPr/>
      <dgm:t>
        <a:bodyPr/>
        <a:lstStyle/>
        <a:p>
          <a:endParaRPr lang="en-US"/>
        </a:p>
      </dgm:t>
    </dgm:pt>
    <dgm:pt modelId="{F59D1119-8413-1A4C-BA17-15EC77251CA8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100" b="1" dirty="0" smtClean="0"/>
            <a:t>Academic skills</a:t>
          </a:r>
          <a:endParaRPr lang="en-US" sz="1100" b="1" dirty="0"/>
        </a:p>
      </dgm:t>
    </dgm:pt>
    <dgm:pt modelId="{AB028DB4-BCD7-6F46-BD86-D973683E8D1D}" type="sibTrans" cxnId="{67DAFADC-BFBA-DD41-A2FB-244DCD006FAC}">
      <dgm:prSet/>
      <dgm:spPr/>
      <dgm:t>
        <a:bodyPr/>
        <a:lstStyle/>
        <a:p>
          <a:endParaRPr lang="en-US"/>
        </a:p>
      </dgm:t>
    </dgm:pt>
    <dgm:pt modelId="{6B29124C-2E64-6940-B0EC-1EACB3619B9A}" type="parTrans" cxnId="{67DAFADC-BFBA-DD41-A2FB-244DCD006FAC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2223358-94D4-754A-9582-5B5A5ED8E6EF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100" b="1" dirty="0" smtClean="0"/>
            <a:t>Digital and information literacy</a:t>
          </a:r>
          <a:endParaRPr lang="en-US" sz="1100" b="1" dirty="0"/>
        </a:p>
      </dgm:t>
    </dgm:pt>
    <dgm:pt modelId="{897C8B1D-7AFA-9142-A131-E9E6DE2AC6FC}" type="sibTrans" cxnId="{661EB958-0534-C74F-B982-562DD23B61F7}">
      <dgm:prSet/>
      <dgm:spPr/>
      <dgm:t>
        <a:bodyPr/>
        <a:lstStyle/>
        <a:p>
          <a:endParaRPr lang="en-US"/>
        </a:p>
      </dgm:t>
    </dgm:pt>
    <dgm:pt modelId="{1D80372B-E43E-6946-A891-6136F3C57AC9}" type="parTrans" cxnId="{661EB958-0534-C74F-B982-562DD23B61F7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09737A4-2B52-F040-87F7-C04121EC8121}" type="pres">
      <dgm:prSet presAssocID="{7145E421-2BCB-5342-AE88-86BB0304D3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54A30-E2FD-FF4D-8618-BE50CF977CEC}" type="pres">
      <dgm:prSet presAssocID="{F258650E-F901-A940-94A5-DD7D6C31B0E8}" presName="centerShape" presStyleLbl="node0" presStyleIdx="0" presStyleCnt="1" custScaleX="75636" custScaleY="75636" custLinFactNeighborX="-1039" custLinFactNeighborY="-40318"/>
      <dgm:spPr/>
      <dgm:t>
        <a:bodyPr/>
        <a:lstStyle/>
        <a:p>
          <a:endParaRPr lang="en-US"/>
        </a:p>
      </dgm:t>
    </dgm:pt>
    <dgm:pt modelId="{97F26624-5983-1847-ADF7-0EBA80EF30CB}" type="pres">
      <dgm:prSet presAssocID="{1D80372B-E43E-6946-A891-6136F3C57AC9}" presName="parTrans" presStyleLbl="bgSibTrans2D1" presStyleIdx="0" presStyleCnt="3" custScaleY="75472"/>
      <dgm:spPr/>
      <dgm:t>
        <a:bodyPr/>
        <a:lstStyle/>
        <a:p>
          <a:endParaRPr lang="en-US"/>
        </a:p>
      </dgm:t>
    </dgm:pt>
    <dgm:pt modelId="{6178C7C2-6854-8D4D-8F99-69B0776AAB09}" type="pres">
      <dgm:prSet presAssocID="{92223358-94D4-754A-9582-5B5A5ED8E6EF}" presName="node" presStyleLbl="node1" presStyleIdx="0" presStyleCnt="3" custScaleX="55676" custScaleY="55676" custRadScaleRad="10945" custRadScaleInc="-197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7428-6CBB-2549-8937-CE9E2B8D6259}" type="pres">
      <dgm:prSet presAssocID="{AC37B191-75DB-C443-9228-3AC2D9026EE6}" presName="parTrans" presStyleLbl="bgSibTrans2D1" presStyleIdx="1" presStyleCnt="3" custScaleY="75472"/>
      <dgm:spPr/>
      <dgm:t>
        <a:bodyPr/>
        <a:lstStyle/>
        <a:p>
          <a:endParaRPr lang="en-US"/>
        </a:p>
      </dgm:t>
    </dgm:pt>
    <dgm:pt modelId="{2AC918D1-747E-D24E-AD6A-ABC7DFFB3332}" type="pres">
      <dgm:prSet presAssocID="{159306FB-858A-8347-A4E5-2FAB63934A99}" presName="node" presStyleLbl="node1" presStyleIdx="1" presStyleCnt="3" custScaleX="55676" custScaleY="55676" custRadScaleRad="60490" custRadScaleInc="-11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9F8F-6E4C-9E41-9902-3F3ABE155175}" type="pres">
      <dgm:prSet presAssocID="{6B29124C-2E64-6940-B0EC-1EACB3619B9A}" presName="parTrans" presStyleLbl="bgSibTrans2D1" presStyleIdx="2" presStyleCnt="3" custScaleY="75472"/>
      <dgm:spPr/>
      <dgm:t>
        <a:bodyPr/>
        <a:lstStyle/>
        <a:p>
          <a:endParaRPr lang="en-US"/>
        </a:p>
      </dgm:t>
    </dgm:pt>
    <dgm:pt modelId="{9D12B2EC-1BA5-134C-9255-F923F892D165}" type="pres">
      <dgm:prSet presAssocID="{F59D1119-8413-1A4C-BA17-15EC77251CA8}" presName="node" presStyleLbl="node1" presStyleIdx="2" presStyleCnt="3" custScaleX="55676" custScaleY="55676" custRadScaleRad="57827" custRadScaleInc="23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EB958-0534-C74F-B982-562DD23B61F7}" srcId="{F258650E-F901-A940-94A5-DD7D6C31B0E8}" destId="{92223358-94D4-754A-9582-5B5A5ED8E6EF}" srcOrd="0" destOrd="0" parTransId="{1D80372B-E43E-6946-A891-6136F3C57AC9}" sibTransId="{897C8B1D-7AFA-9142-A131-E9E6DE2AC6FC}"/>
    <dgm:cxn modelId="{5ABB08D9-82C7-BE43-AF85-7888AE38966E}" type="presOf" srcId="{1D80372B-E43E-6946-A891-6136F3C57AC9}" destId="{97F26624-5983-1847-ADF7-0EBA80EF30CB}" srcOrd="0" destOrd="0" presId="urn:microsoft.com/office/officeart/2005/8/layout/radial4"/>
    <dgm:cxn modelId="{2B2F2FF3-4D62-0A45-8F4D-D8CDA36B83F5}" srcId="{F258650E-F901-A940-94A5-DD7D6C31B0E8}" destId="{159306FB-858A-8347-A4E5-2FAB63934A99}" srcOrd="1" destOrd="0" parTransId="{AC37B191-75DB-C443-9228-3AC2D9026EE6}" sibTransId="{9013CDD3-9697-C444-B26B-7FF75BCFA5A3}"/>
    <dgm:cxn modelId="{DAF9FD93-4BB6-8D4A-B63C-19307FFC7D46}" type="presOf" srcId="{7145E421-2BCB-5342-AE88-86BB0304D300}" destId="{D09737A4-2B52-F040-87F7-C04121EC8121}" srcOrd="0" destOrd="0" presId="urn:microsoft.com/office/officeart/2005/8/layout/radial4"/>
    <dgm:cxn modelId="{6242BBD1-4667-594A-A7BE-6CD042774DAB}" type="presOf" srcId="{F59D1119-8413-1A4C-BA17-15EC77251CA8}" destId="{9D12B2EC-1BA5-134C-9255-F923F892D165}" srcOrd="0" destOrd="0" presId="urn:microsoft.com/office/officeart/2005/8/layout/radial4"/>
    <dgm:cxn modelId="{741DBD75-660E-DB4B-B94F-0283DB6F916F}" srcId="{7145E421-2BCB-5342-AE88-86BB0304D300}" destId="{F258650E-F901-A940-94A5-DD7D6C31B0E8}" srcOrd="0" destOrd="0" parTransId="{A6FB408C-1775-E742-893B-0DB1BA49CC76}" sibTransId="{EA6C6D72-8A63-1746-9AD3-41C611BFEA38}"/>
    <dgm:cxn modelId="{67DAFADC-BFBA-DD41-A2FB-244DCD006FAC}" srcId="{F258650E-F901-A940-94A5-DD7D6C31B0E8}" destId="{F59D1119-8413-1A4C-BA17-15EC77251CA8}" srcOrd="2" destOrd="0" parTransId="{6B29124C-2E64-6940-B0EC-1EACB3619B9A}" sibTransId="{AB028DB4-BCD7-6F46-BD86-D973683E8D1D}"/>
    <dgm:cxn modelId="{8DEBC019-0717-D243-96BF-CBF145FDE8DC}" type="presOf" srcId="{159306FB-858A-8347-A4E5-2FAB63934A99}" destId="{2AC918D1-747E-D24E-AD6A-ABC7DFFB3332}" srcOrd="0" destOrd="0" presId="urn:microsoft.com/office/officeart/2005/8/layout/radial4"/>
    <dgm:cxn modelId="{FE413C55-1E35-CE48-8C05-CD0D51A8B377}" type="presOf" srcId="{92223358-94D4-754A-9582-5B5A5ED8E6EF}" destId="{6178C7C2-6854-8D4D-8F99-69B0776AAB09}" srcOrd="0" destOrd="0" presId="urn:microsoft.com/office/officeart/2005/8/layout/radial4"/>
    <dgm:cxn modelId="{0536303F-629F-F846-8E9D-7AD5A84EEC67}" type="presOf" srcId="{F258650E-F901-A940-94A5-DD7D6C31B0E8}" destId="{A2E54A30-E2FD-FF4D-8618-BE50CF977CEC}" srcOrd="0" destOrd="0" presId="urn:microsoft.com/office/officeart/2005/8/layout/radial4"/>
    <dgm:cxn modelId="{89F11EC6-4238-064C-934D-E40C6C97317D}" type="presOf" srcId="{6B29124C-2E64-6940-B0EC-1EACB3619B9A}" destId="{ED449F8F-6E4C-9E41-9902-3F3ABE155175}" srcOrd="0" destOrd="0" presId="urn:microsoft.com/office/officeart/2005/8/layout/radial4"/>
    <dgm:cxn modelId="{8B8BF8CB-2371-0040-9EB8-934638AC5A6D}" type="presOf" srcId="{AC37B191-75DB-C443-9228-3AC2D9026EE6}" destId="{91F67428-6CBB-2549-8937-CE9E2B8D6259}" srcOrd="0" destOrd="0" presId="urn:microsoft.com/office/officeart/2005/8/layout/radial4"/>
    <dgm:cxn modelId="{8DE83232-E7C9-8C4B-9D6B-1355E5B93C84}" type="presParOf" srcId="{D09737A4-2B52-F040-87F7-C04121EC8121}" destId="{A2E54A30-E2FD-FF4D-8618-BE50CF977CEC}" srcOrd="0" destOrd="0" presId="urn:microsoft.com/office/officeart/2005/8/layout/radial4"/>
    <dgm:cxn modelId="{D94CAF2D-2152-9A4F-9A87-9BD969BB8DBD}" type="presParOf" srcId="{D09737A4-2B52-F040-87F7-C04121EC8121}" destId="{97F26624-5983-1847-ADF7-0EBA80EF30CB}" srcOrd="1" destOrd="0" presId="urn:microsoft.com/office/officeart/2005/8/layout/radial4"/>
    <dgm:cxn modelId="{9301EA45-C094-9544-97F1-AE71D103CEA6}" type="presParOf" srcId="{D09737A4-2B52-F040-87F7-C04121EC8121}" destId="{6178C7C2-6854-8D4D-8F99-69B0776AAB09}" srcOrd="2" destOrd="0" presId="urn:microsoft.com/office/officeart/2005/8/layout/radial4"/>
    <dgm:cxn modelId="{18473160-4437-6747-AC5C-269DBD569C0E}" type="presParOf" srcId="{D09737A4-2B52-F040-87F7-C04121EC8121}" destId="{91F67428-6CBB-2549-8937-CE9E2B8D6259}" srcOrd="3" destOrd="0" presId="urn:microsoft.com/office/officeart/2005/8/layout/radial4"/>
    <dgm:cxn modelId="{2C1409EA-E745-0D4C-9525-36FE0D48D889}" type="presParOf" srcId="{D09737A4-2B52-F040-87F7-C04121EC8121}" destId="{2AC918D1-747E-D24E-AD6A-ABC7DFFB3332}" srcOrd="4" destOrd="0" presId="urn:microsoft.com/office/officeart/2005/8/layout/radial4"/>
    <dgm:cxn modelId="{AD89DBA9-2B9A-E945-B13C-13F7AD1E90F5}" type="presParOf" srcId="{D09737A4-2B52-F040-87F7-C04121EC8121}" destId="{ED449F8F-6E4C-9E41-9902-3F3ABE155175}" srcOrd="5" destOrd="0" presId="urn:microsoft.com/office/officeart/2005/8/layout/radial4"/>
    <dgm:cxn modelId="{FE8AC84C-2838-3248-9D87-1ED8D195B30E}" type="presParOf" srcId="{D09737A4-2B52-F040-87F7-C04121EC8121}" destId="{9D12B2EC-1BA5-134C-9255-F923F892D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44479-344F-6542-9C25-F46B075D96C3}">
      <dsp:nvSpPr>
        <dsp:cNvPr id="0" name=""/>
        <dsp:cNvSpPr/>
      </dsp:nvSpPr>
      <dsp:spPr>
        <a:xfrm>
          <a:off x="2714478" y="2806560"/>
          <a:ext cx="1544401" cy="154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3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80000"/>
              </a:solidFill>
            </a:rPr>
            <a:t>Languages modules</a:t>
          </a:r>
          <a:endParaRPr lang="en-US" sz="1700" kern="1200" dirty="0">
            <a:solidFill>
              <a:srgbClr val="F80000"/>
            </a:solidFill>
          </a:endParaRPr>
        </a:p>
      </dsp:txBody>
      <dsp:txXfrm>
        <a:off x="2940650" y="3032732"/>
        <a:ext cx="1092057" cy="1092057"/>
      </dsp:txXfrm>
    </dsp:sp>
    <dsp:sp modelId="{0490DC27-358B-634F-AEFF-7222E4A36C14}">
      <dsp:nvSpPr>
        <dsp:cNvPr id="0" name=""/>
        <dsp:cNvSpPr/>
      </dsp:nvSpPr>
      <dsp:spPr>
        <a:xfrm rot="12900000">
          <a:off x="975617" y="2287940"/>
          <a:ext cx="1962402" cy="439200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7067B-CFF1-ED44-BAD8-EEE5EEB61EC2}">
      <dsp:nvSpPr>
        <dsp:cNvPr id="0" name=""/>
        <dsp:cNvSpPr/>
      </dsp:nvSpPr>
      <dsp:spPr>
        <a:xfrm>
          <a:off x="613065" y="1512747"/>
          <a:ext cx="1079998" cy="86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70C0"/>
              </a:solidFill>
            </a:rPr>
            <a:t>Culture</a:t>
          </a:r>
          <a:endParaRPr lang="en-US" sz="1700" kern="1200" dirty="0">
            <a:solidFill>
              <a:srgbClr val="0070C0"/>
            </a:solidFill>
          </a:endParaRPr>
        </a:p>
      </dsp:txBody>
      <dsp:txXfrm>
        <a:off x="638371" y="1538053"/>
        <a:ext cx="1029386" cy="813387"/>
      </dsp:txXfrm>
    </dsp:sp>
    <dsp:sp modelId="{C62D833D-A172-6B4A-99F6-BDA503F53338}">
      <dsp:nvSpPr>
        <dsp:cNvPr id="0" name=""/>
        <dsp:cNvSpPr/>
      </dsp:nvSpPr>
      <dsp:spPr>
        <a:xfrm rot="16200000">
          <a:off x="2505478" y="1491545"/>
          <a:ext cx="1962402" cy="439200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solidFill>
            <a:srgbClr val="9BBB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9319-1D11-D244-A6F8-6B3477D64C14}">
      <dsp:nvSpPr>
        <dsp:cNvPr id="0" name=""/>
        <dsp:cNvSpPr/>
      </dsp:nvSpPr>
      <dsp:spPr>
        <a:xfrm>
          <a:off x="2946680" y="297944"/>
          <a:ext cx="1079998" cy="86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3"/>
              </a:solidFill>
            </a:rPr>
            <a:t>Language</a:t>
          </a:r>
          <a:endParaRPr lang="en-US" sz="1700" kern="1200" dirty="0">
            <a:solidFill>
              <a:schemeClr val="accent3"/>
            </a:solidFill>
          </a:endParaRPr>
        </a:p>
      </dsp:txBody>
      <dsp:txXfrm>
        <a:off x="2971986" y="323250"/>
        <a:ext cx="1029386" cy="813387"/>
      </dsp:txXfrm>
    </dsp:sp>
    <dsp:sp modelId="{9D21F7B5-636E-1344-A766-A7A5DFA880C4}">
      <dsp:nvSpPr>
        <dsp:cNvPr id="0" name=""/>
        <dsp:cNvSpPr/>
      </dsp:nvSpPr>
      <dsp:spPr>
        <a:xfrm rot="19500000">
          <a:off x="4035339" y="2287940"/>
          <a:ext cx="1962402" cy="439200"/>
        </a:xfrm>
        <a:prstGeom prst="leftArrow">
          <a:avLst>
            <a:gd name="adj1" fmla="val 60000"/>
            <a:gd name="adj2" fmla="val 50000"/>
          </a:avLst>
        </a:prstGeom>
        <a:solidFill>
          <a:srgbClr val="FFFFFF"/>
        </a:solidFill>
        <a:ln>
          <a:solidFill>
            <a:srgbClr val="66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FDE86-7ADF-2A46-B957-E3D2FFAB0697}">
      <dsp:nvSpPr>
        <dsp:cNvPr id="0" name=""/>
        <dsp:cNvSpPr/>
      </dsp:nvSpPr>
      <dsp:spPr>
        <a:xfrm>
          <a:off x="5280294" y="1512747"/>
          <a:ext cx="1079998" cy="86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Study skills</a:t>
          </a:r>
          <a:endParaRPr lang="en-US" sz="1700" kern="1200" dirty="0">
            <a:solidFill>
              <a:srgbClr val="660066"/>
            </a:solidFill>
          </a:endParaRPr>
        </a:p>
      </dsp:txBody>
      <dsp:txXfrm>
        <a:off x="5305600" y="1538053"/>
        <a:ext cx="1029386" cy="813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D5C1-5E86-1747-AE46-FA17B3DFBB02}">
      <dsp:nvSpPr>
        <dsp:cNvPr id="0" name=""/>
        <dsp:cNvSpPr/>
      </dsp:nvSpPr>
      <dsp:spPr>
        <a:xfrm>
          <a:off x="2714434" y="2817071"/>
          <a:ext cx="1544490" cy="1544490"/>
        </a:xfrm>
        <a:prstGeom prst="ellipse">
          <a:avLst/>
        </a:prstGeom>
        <a:gradFill rotWithShape="0">
          <a:gsLst>
            <a:gs pos="0">
              <a:srgbClr val="B30000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Studies curriculum</a:t>
          </a:r>
          <a:endParaRPr lang="en-US" sz="1800" kern="1200" dirty="0"/>
        </a:p>
      </dsp:txBody>
      <dsp:txXfrm>
        <a:off x="2940619" y="3043256"/>
        <a:ext cx="1092120" cy="1092120"/>
      </dsp:txXfrm>
    </dsp:sp>
    <dsp:sp modelId="{5F088ACD-25C9-F047-B3FD-1F646CB84368}">
      <dsp:nvSpPr>
        <dsp:cNvPr id="0" name=""/>
        <dsp:cNvSpPr/>
      </dsp:nvSpPr>
      <dsp:spPr>
        <a:xfrm rot="10847768">
          <a:off x="540472" y="3342560"/>
          <a:ext cx="2054569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F79646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44089295-7D05-AE4A-AF20-93DB3912132B}">
      <dsp:nvSpPr>
        <dsp:cNvPr id="0" name=""/>
        <dsp:cNvSpPr/>
      </dsp:nvSpPr>
      <dsp:spPr>
        <a:xfrm>
          <a:off x="0" y="3115919"/>
          <a:ext cx="1081143" cy="864914"/>
        </a:xfrm>
        <a:prstGeom prst="roundRect">
          <a:avLst>
            <a:gd name="adj" fmla="val 10000"/>
          </a:avLst>
        </a:prstGeom>
        <a:solidFill>
          <a:schemeClr val="accent6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Themes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5332" y="3141251"/>
        <a:ext cx="1030479" cy="814250"/>
      </dsp:txXfrm>
    </dsp:sp>
    <dsp:sp modelId="{21672318-94D0-7A4E-ACEF-137153698F92}">
      <dsp:nvSpPr>
        <dsp:cNvPr id="0" name=""/>
        <dsp:cNvSpPr/>
      </dsp:nvSpPr>
      <dsp:spPr>
        <a:xfrm rot="12342857">
          <a:off x="733260" y="2537262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80B71-2A89-5B49-9A28-366B98CED93C}">
      <dsp:nvSpPr>
        <dsp:cNvPr id="0" name=""/>
        <dsp:cNvSpPr/>
      </dsp:nvSpPr>
      <dsp:spPr>
        <a:xfrm>
          <a:off x="294277" y="1879805"/>
          <a:ext cx="1081143" cy="864914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Lexical competence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19609" y="1905137"/>
        <a:ext cx="1030479" cy="814250"/>
      </dsp:txXfrm>
    </dsp:sp>
    <dsp:sp modelId="{91E9328E-2009-7945-93C4-909A0431A8D7}">
      <dsp:nvSpPr>
        <dsp:cNvPr id="0" name=""/>
        <dsp:cNvSpPr/>
      </dsp:nvSpPr>
      <dsp:spPr>
        <a:xfrm rot="13885714">
          <a:off x="1265321" y="1870079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15A3D-A8E2-D94F-9DE6-7733DBD4980C}">
      <dsp:nvSpPr>
        <dsp:cNvPr id="0" name=""/>
        <dsp:cNvSpPr/>
      </dsp:nvSpPr>
      <dsp:spPr>
        <a:xfrm>
          <a:off x="1110984" y="855687"/>
          <a:ext cx="1081143" cy="864914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/>
            </a:rPr>
            <a:t>Grammatical</a:t>
          </a:r>
          <a:r>
            <a:rPr lang="en-US" sz="1200" b="1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1200" b="1" kern="1200" dirty="0" smtClean="0">
              <a:solidFill>
                <a:schemeClr val="tx1"/>
              </a:solidFill>
              <a:effectLst/>
            </a:rPr>
            <a:t>competence</a:t>
          </a:r>
          <a:endParaRPr lang="en-US" sz="1200" b="1" kern="1200" dirty="0">
            <a:solidFill>
              <a:schemeClr val="tx1"/>
            </a:solidFill>
            <a:effectLst/>
          </a:endParaRPr>
        </a:p>
      </dsp:txBody>
      <dsp:txXfrm>
        <a:off x="1136316" y="881019"/>
        <a:ext cx="1030479" cy="814250"/>
      </dsp:txXfrm>
    </dsp:sp>
    <dsp:sp modelId="{E85B886A-F49E-BB43-8582-F328D07DC359}">
      <dsp:nvSpPr>
        <dsp:cNvPr id="0" name=""/>
        <dsp:cNvSpPr/>
      </dsp:nvSpPr>
      <dsp:spPr>
        <a:xfrm rot="15428571">
          <a:off x="2034171" y="1499820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9BBB59"/>
        </a:solidFill>
        <a:ln>
          <a:solidFill>
            <a:srgbClr val="9BBB5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1B16B-4BA1-0746-8E8A-6A6C59AD0F59}">
      <dsp:nvSpPr>
        <dsp:cNvPr id="0" name=""/>
        <dsp:cNvSpPr/>
      </dsp:nvSpPr>
      <dsp:spPr>
        <a:xfrm>
          <a:off x="2291159" y="287344"/>
          <a:ext cx="1081143" cy="86491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Phonological competence</a:t>
          </a:r>
          <a:endParaRPr lang="en-US" sz="1200" b="1" kern="1200" dirty="0"/>
        </a:p>
      </dsp:txBody>
      <dsp:txXfrm>
        <a:off x="2316491" y="312676"/>
        <a:ext cx="1030479" cy="814250"/>
      </dsp:txXfrm>
    </dsp:sp>
    <dsp:sp modelId="{DED898E6-CECF-1241-B5D4-8CE55E486584}">
      <dsp:nvSpPr>
        <dsp:cNvPr id="0" name=""/>
        <dsp:cNvSpPr/>
      </dsp:nvSpPr>
      <dsp:spPr>
        <a:xfrm rot="16971429">
          <a:off x="2887531" y="1499820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EDC00-E641-F14A-B42F-6718083765F0}">
      <dsp:nvSpPr>
        <dsp:cNvPr id="0" name=""/>
        <dsp:cNvSpPr/>
      </dsp:nvSpPr>
      <dsp:spPr>
        <a:xfrm>
          <a:off x="3601055" y="287344"/>
          <a:ext cx="1081143" cy="86491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Language skills</a:t>
          </a:r>
          <a:endParaRPr lang="en-US" sz="1200" b="1" kern="1200" dirty="0"/>
        </a:p>
      </dsp:txBody>
      <dsp:txXfrm>
        <a:off x="3626387" y="312676"/>
        <a:ext cx="1030479" cy="814250"/>
      </dsp:txXfrm>
    </dsp:sp>
    <dsp:sp modelId="{948DD4D4-0BF1-B941-B01F-EEDA5C91A50E}">
      <dsp:nvSpPr>
        <dsp:cNvPr id="0" name=""/>
        <dsp:cNvSpPr/>
      </dsp:nvSpPr>
      <dsp:spPr>
        <a:xfrm rot="18536277">
          <a:off x="3668885" y="1886307"/>
          <a:ext cx="2031963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4BACC6"/>
        </a:solidFill>
        <a:ln>
          <a:solidFill>
            <a:srgbClr val="4BACC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0F340-AEBE-D946-A3D5-2115EBCF313F}">
      <dsp:nvSpPr>
        <dsp:cNvPr id="0" name=""/>
        <dsp:cNvSpPr/>
      </dsp:nvSpPr>
      <dsp:spPr>
        <a:xfrm>
          <a:off x="4782817" y="883682"/>
          <a:ext cx="1081143" cy="864914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55" rIns="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Intercultural communication competence</a:t>
          </a:r>
          <a:endParaRPr lang="en-US" sz="1100" b="1" kern="1200" dirty="0"/>
        </a:p>
      </dsp:txBody>
      <dsp:txXfrm>
        <a:off x="4808149" y="909014"/>
        <a:ext cx="1030479" cy="814250"/>
      </dsp:txXfrm>
    </dsp:sp>
    <dsp:sp modelId="{D15C2253-5A94-8549-A558-99C40CE0309A}">
      <dsp:nvSpPr>
        <dsp:cNvPr id="0" name=""/>
        <dsp:cNvSpPr/>
      </dsp:nvSpPr>
      <dsp:spPr>
        <a:xfrm rot="20057143">
          <a:off x="4188442" y="2537262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FC540-EA2F-204E-AD1C-80A9753CE148}">
      <dsp:nvSpPr>
        <dsp:cNvPr id="0" name=""/>
        <dsp:cNvSpPr/>
      </dsp:nvSpPr>
      <dsp:spPr>
        <a:xfrm>
          <a:off x="5597938" y="1879805"/>
          <a:ext cx="1081143" cy="86491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Knowledge of the world</a:t>
          </a:r>
          <a:endParaRPr lang="en-US" sz="1200" b="1" kern="1200" dirty="0"/>
        </a:p>
      </dsp:txBody>
      <dsp:txXfrm>
        <a:off x="5623270" y="1905137"/>
        <a:ext cx="1030479" cy="814250"/>
      </dsp:txXfrm>
    </dsp:sp>
    <dsp:sp modelId="{7B65AE34-939B-EA47-AD10-3C80534A1730}">
      <dsp:nvSpPr>
        <dsp:cNvPr id="0" name=""/>
        <dsp:cNvSpPr/>
      </dsp:nvSpPr>
      <dsp:spPr>
        <a:xfrm>
          <a:off x="4378333" y="3369226"/>
          <a:ext cx="2051655" cy="440179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08282-88B9-7942-BBD1-A925B4ED4399}">
      <dsp:nvSpPr>
        <dsp:cNvPr id="0" name=""/>
        <dsp:cNvSpPr/>
      </dsp:nvSpPr>
      <dsp:spPr>
        <a:xfrm>
          <a:off x="5889417" y="3156859"/>
          <a:ext cx="1081143" cy="86491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Text types</a:t>
          </a:r>
          <a:endParaRPr lang="en-US" sz="1200" b="1" kern="1200" dirty="0"/>
        </a:p>
      </dsp:txBody>
      <dsp:txXfrm>
        <a:off x="5914749" y="3182191"/>
        <a:ext cx="1030479" cy="814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54A30-E2FD-FF4D-8618-BE50CF977CEC}">
      <dsp:nvSpPr>
        <dsp:cNvPr id="0" name=""/>
        <dsp:cNvSpPr/>
      </dsp:nvSpPr>
      <dsp:spPr>
        <a:xfrm>
          <a:off x="2633006" y="545082"/>
          <a:ext cx="1544421" cy="1544421"/>
        </a:xfrm>
        <a:prstGeom prst="ellipse">
          <a:avLst/>
        </a:prstGeom>
        <a:gradFill rotWithShape="0">
          <a:gsLst>
            <a:gs pos="0">
              <a:srgbClr val="B30000"/>
            </a:gs>
            <a:gs pos="80000">
              <a:srgbClr val="D30000"/>
            </a:gs>
            <a:gs pos="100000">
              <a:srgbClr val="F8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studies curriculum</a:t>
          </a:r>
          <a:endParaRPr lang="en-US" sz="1800" kern="1200" dirty="0"/>
        </a:p>
      </dsp:txBody>
      <dsp:txXfrm>
        <a:off x="2859181" y="771257"/>
        <a:ext cx="1092071" cy="1092071"/>
      </dsp:txXfrm>
    </dsp:sp>
    <dsp:sp modelId="{97F26624-5983-1847-ADF7-0EBA80EF30CB}">
      <dsp:nvSpPr>
        <dsp:cNvPr id="0" name=""/>
        <dsp:cNvSpPr/>
      </dsp:nvSpPr>
      <dsp:spPr>
        <a:xfrm rot="5369495">
          <a:off x="2553798" y="2837594"/>
          <a:ext cx="1733714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8C7C2-6854-8D4D-8F99-69B0776AAB09}">
      <dsp:nvSpPr>
        <dsp:cNvPr id="0" name=""/>
        <dsp:cNvSpPr/>
      </dsp:nvSpPr>
      <dsp:spPr>
        <a:xfrm>
          <a:off x="2672420" y="3383540"/>
          <a:ext cx="1511854" cy="108095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Digital and information literacy</a:t>
          </a:r>
          <a:endParaRPr lang="en-US" sz="1400" b="1" kern="1200" dirty="0"/>
        </a:p>
      </dsp:txBody>
      <dsp:txXfrm>
        <a:off x="2704080" y="3415200"/>
        <a:ext cx="1448534" cy="1017639"/>
      </dsp:txXfrm>
    </dsp:sp>
    <dsp:sp modelId="{91F67428-6CBB-2549-8937-CE9E2B8D6259}">
      <dsp:nvSpPr>
        <dsp:cNvPr id="0" name=""/>
        <dsp:cNvSpPr/>
      </dsp:nvSpPr>
      <dsp:spPr>
        <a:xfrm rot="7974337">
          <a:off x="1174765" y="2455360"/>
          <a:ext cx="1937157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8064A2"/>
        </a:solidFill>
        <a:ln>
          <a:solidFill>
            <a:srgbClr val="8064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918D1-747E-D24E-AD6A-ABC7DFFB3332}">
      <dsp:nvSpPr>
        <dsp:cNvPr id="0" name=""/>
        <dsp:cNvSpPr/>
      </dsp:nvSpPr>
      <dsp:spPr>
        <a:xfrm>
          <a:off x="727899" y="2880327"/>
          <a:ext cx="1512087" cy="100819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Employability and professional skills</a:t>
          </a:r>
          <a:endParaRPr lang="en-US" sz="1400" b="1" kern="1200" dirty="0"/>
        </a:p>
      </dsp:txBody>
      <dsp:txXfrm>
        <a:off x="757428" y="2909856"/>
        <a:ext cx="1453029" cy="949134"/>
      </dsp:txXfrm>
    </dsp:sp>
    <dsp:sp modelId="{ED449F8F-6E4C-9E41-9902-3F3ABE155175}">
      <dsp:nvSpPr>
        <dsp:cNvPr id="0" name=""/>
        <dsp:cNvSpPr/>
      </dsp:nvSpPr>
      <dsp:spPr>
        <a:xfrm rot="2850458">
          <a:off x="3691501" y="2454999"/>
          <a:ext cx="1914254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2B2EC-1BA5-134C-9255-F923F892D165}">
      <dsp:nvSpPr>
        <dsp:cNvPr id="0" name=""/>
        <dsp:cNvSpPr/>
      </dsp:nvSpPr>
      <dsp:spPr>
        <a:xfrm>
          <a:off x="4494606" y="2808311"/>
          <a:ext cx="1601105" cy="114408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Academic skills</a:t>
          </a:r>
          <a:endParaRPr lang="en-US" sz="1400" b="1" kern="1200" dirty="0"/>
        </a:p>
      </dsp:txBody>
      <dsp:txXfrm>
        <a:off x="4528115" y="2841820"/>
        <a:ext cx="1534087" cy="1077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D5C1-5E86-1747-AE46-FA17B3DFBB02}">
      <dsp:nvSpPr>
        <dsp:cNvPr id="0" name=""/>
        <dsp:cNvSpPr/>
      </dsp:nvSpPr>
      <dsp:spPr>
        <a:xfrm>
          <a:off x="2714469" y="2816686"/>
          <a:ext cx="1544509" cy="1544509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Studies curriculum</a:t>
          </a:r>
          <a:endParaRPr lang="en-US" sz="1800" kern="1200" dirty="0"/>
        </a:p>
      </dsp:txBody>
      <dsp:txXfrm>
        <a:off x="2940657" y="3042874"/>
        <a:ext cx="1092133" cy="1092133"/>
      </dsp:txXfrm>
    </dsp:sp>
    <dsp:sp modelId="{5F088ACD-25C9-F047-B3FD-1F646CB84368}">
      <dsp:nvSpPr>
        <dsp:cNvPr id="0" name=""/>
        <dsp:cNvSpPr/>
      </dsp:nvSpPr>
      <dsp:spPr>
        <a:xfrm rot="10800000">
          <a:off x="543376" y="3368849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F79646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44089295-7D05-AE4A-AF20-93DB3912132B}">
      <dsp:nvSpPr>
        <dsp:cNvPr id="0" name=""/>
        <dsp:cNvSpPr/>
      </dsp:nvSpPr>
      <dsp:spPr>
        <a:xfrm>
          <a:off x="2798" y="3156478"/>
          <a:ext cx="1081156" cy="864925"/>
        </a:xfrm>
        <a:prstGeom prst="roundRect">
          <a:avLst>
            <a:gd name="adj" fmla="val 10000"/>
          </a:avLst>
        </a:prstGeom>
        <a:solidFill>
          <a:schemeClr val="accent6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</a:rPr>
            <a:t>Themes</a:t>
          </a:r>
          <a:endParaRPr lang="en-US" sz="1000" b="1" kern="1200" dirty="0">
            <a:solidFill>
              <a:srgbClr val="000000"/>
            </a:solidFill>
          </a:endParaRPr>
        </a:p>
      </dsp:txBody>
      <dsp:txXfrm>
        <a:off x="28131" y="3181811"/>
        <a:ext cx="1030490" cy="814259"/>
      </dsp:txXfrm>
    </dsp:sp>
    <dsp:sp modelId="{21672318-94D0-7A4E-ACEF-137153698F92}">
      <dsp:nvSpPr>
        <dsp:cNvPr id="0" name=""/>
        <dsp:cNvSpPr/>
      </dsp:nvSpPr>
      <dsp:spPr>
        <a:xfrm rot="12342857">
          <a:off x="733269" y="2536874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80B71-2A89-5B49-9A28-366B98CED93C}">
      <dsp:nvSpPr>
        <dsp:cNvPr id="0" name=""/>
        <dsp:cNvSpPr/>
      </dsp:nvSpPr>
      <dsp:spPr>
        <a:xfrm>
          <a:off x="294281" y="1879408"/>
          <a:ext cx="1081156" cy="864925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Lexical competence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319614" y="1904741"/>
        <a:ext cx="1030490" cy="814259"/>
      </dsp:txXfrm>
    </dsp:sp>
    <dsp:sp modelId="{91E9328E-2009-7945-93C4-909A0431A8D7}">
      <dsp:nvSpPr>
        <dsp:cNvPr id="0" name=""/>
        <dsp:cNvSpPr/>
      </dsp:nvSpPr>
      <dsp:spPr>
        <a:xfrm rot="13885714">
          <a:off x="1265337" y="1869682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15A3D-A8E2-D94F-9DE6-7733DBD4980C}">
      <dsp:nvSpPr>
        <dsp:cNvPr id="0" name=""/>
        <dsp:cNvSpPr/>
      </dsp:nvSpPr>
      <dsp:spPr>
        <a:xfrm>
          <a:off x="1110998" y="855277"/>
          <a:ext cx="1081156" cy="864925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Grammatical competence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136331" y="880610"/>
        <a:ext cx="1030490" cy="814259"/>
      </dsp:txXfrm>
    </dsp:sp>
    <dsp:sp modelId="{E85B886A-F49E-BB43-8582-F328D07DC359}">
      <dsp:nvSpPr>
        <dsp:cNvPr id="0" name=""/>
        <dsp:cNvSpPr/>
      </dsp:nvSpPr>
      <dsp:spPr>
        <a:xfrm rot="15428571">
          <a:off x="2034197" y="1499418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9BBB59"/>
        </a:solidFill>
        <a:ln>
          <a:solidFill>
            <a:srgbClr val="9BBB5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1B16B-4BA1-0746-8E8A-6A6C59AD0F59}">
      <dsp:nvSpPr>
        <dsp:cNvPr id="0" name=""/>
        <dsp:cNvSpPr/>
      </dsp:nvSpPr>
      <dsp:spPr>
        <a:xfrm>
          <a:off x="2291189" y="286927"/>
          <a:ext cx="1081156" cy="864925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Phonological competence</a:t>
          </a:r>
          <a:endParaRPr lang="en-US" sz="1000" b="1" kern="1200" dirty="0"/>
        </a:p>
      </dsp:txBody>
      <dsp:txXfrm>
        <a:off x="2316522" y="312260"/>
        <a:ext cx="1030490" cy="814259"/>
      </dsp:txXfrm>
    </dsp:sp>
    <dsp:sp modelId="{DED898E6-CECF-1241-B5D4-8CE55E486584}">
      <dsp:nvSpPr>
        <dsp:cNvPr id="0" name=""/>
        <dsp:cNvSpPr/>
      </dsp:nvSpPr>
      <dsp:spPr>
        <a:xfrm rot="16971429">
          <a:off x="2887568" y="1499418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EDC00-E641-F14A-B42F-6718083765F0}">
      <dsp:nvSpPr>
        <dsp:cNvPr id="0" name=""/>
        <dsp:cNvSpPr/>
      </dsp:nvSpPr>
      <dsp:spPr>
        <a:xfrm>
          <a:off x="3601102" y="286927"/>
          <a:ext cx="1081156" cy="86492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Language skills</a:t>
          </a:r>
          <a:endParaRPr lang="en-US" sz="1000" b="1" kern="1200" dirty="0"/>
        </a:p>
      </dsp:txBody>
      <dsp:txXfrm>
        <a:off x="3626435" y="312260"/>
        <a:ext cx="1030490" cy="814259"/>
      </dsp:txXfrm>
    </dsp:sp>
    <dsp:sp modelId="{948DD4D4-0BF1-B941-B01F-EEDA5C91A50E}">
      <dsp:nvSpPr>
        <dsp:cNvPr id="0" name=""/>
        <dsp:cNvSpPr/>
      </dsp:nvSpPr>
      <dsp:spPr>
        <a:xfrm rot="18514286">
          <a:off x="3656428" y="1869682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4BACC6"/>
        </a:solidFill>
        <a:ln>
          <a:solidFill>
            <a:srgbClr val="4BACC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0F340-AEBE-D946-A3D5-2115EBCF313F}">
      <dsp:nvSpPr>
        <dsp:cNvPr id="0" name=""/>
        <dsp:cNvSpPr/>
      </dsp:nvSpPr>
      <dsp:spPr>
        <a:xfrm>
          <a:off x="4781293" y="855277"/>
          <a:ext cx="1081156" cy="86492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Intercultural communication competence</a:t>
          </a:r>
          <a:endParaRPr lang="en-US" sz="1000" b="1" kern="1200" dirty="0"/>
        </a:p>
      </dsp:txBody>
      <dsp:txXfrm>
        <a:off x="4806626" y="880610"/>
        <a:ext cx="1030490" cy="814259"/>
      </dsp:txXfrm>
    </dsp:sp>
    <dsp:sp modelId="{D15C2253-5A94-8549-A558-99C40CE0309A}">
      <dsp:nvSpPr>
        <dsp:cNvPr id="0" name=""/>
        <dsp:cNvSpPr/>
      </dsp:nvSpPr>
      <dsp:spPr>
        <a:xfrm rot="20057143">
          <a:off x="4188496" y="2536874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FC540-EA2F-204E-AD1C-80A9753CE148}">
      <dsp:nvSpPr>
        <dsp:cNvPr id="0" name=""/>
        <dsp:cNvSpPr/>
      </dsp:nvSpPr>
      <dsp:spPr>
        <a:xfrm>
          <a:off x="5598010" y="1879408"/>
          <a:ext cx="1081156" cy="86492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Knowledge of the world</a:t>
          </a:r>
          <a:endParaRPr lang="en-US" sz="1000" b="1" kern="1200" dirty="0"/>
        </a:p>
      </dsp:txBody>
      <dsp:txXfrm>
        <a:off x="5623343" y="1904741"/>
        <a:ext cx="1030490" cy="814259"/>
      </dsp:txXfrm>
    </dsp:sp>
    <dsp:sp modelId="{7B65AE34-939B-EA47-AD10-3C80534A1730}">
      <dsp:nvSpPr>
        <dsp:cNvPr id="0" name=""/>
        <dsp:cNvSpPr/>
      </dsp:nvSpPr>
      <dsp:spPr>
        <a:xfrm>
          <a:off x="4378389" y="3368849"/>
          <a:ext cx="2051682" cy="440185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08282-88B9-7942-BBD1-A925B4ED4399}">
      <dsp:nvSpPr>
        <dsp:cNvPr id="0" name=""/>
        <dsp:cNvSpPr/>
      </dsp:nvSpPr>
      <dsp:spPr>
        <a:xfrm>
          <a:off x="5889493" y="3156478"/>
          <a:ext cx="1081156" cy="86492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Text types</a:t>
          </a:r>
          <a:endParaRPr lang="en-US" sz="1000" b="1" kern="1200" dirty="0"/>
        </a:p>
      </dsp:txBody>
      <dsp:txXfrm>
        <a:off x="5914826" y="3181811"/>
        <a:ext cx="1030490" cy="814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54A30-E2FD-FF4D-8618-BE50CF977CEC}">
      <dsp:nvSpPr>
        <dsp:cNvPr id="0" name=""/>
        <dsp:cNvSpPr/>
      </dsp:nvSpPr>
      <dsp:spPr>
        <a:xfrm>
          <a:off x="2655318" y="509036"/>
          <a:ext cx="1544421" cy="1544421"/>
        </a:xfrm>
        <a:prstGeom prst="ellipse">
          <a:avLst/>
        </a:prstGeom>
        <a:gradFill rotWithShape="0">
          <a:gsLst>
            <a:gs pos="0">
              <a:srgbClr val="B30000"/>
            </a:gs>
            <a:gs pos="80000">
              <a:srgbClr val="D30000"/>
            </a:gs>
            <a:gs pos="100000">
              <a:srgbClr val="F8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Studies curriculum</a:t>
          </a:r>
          <a:endParaRPr lang="en-US" sz="1800" kern="1200" dirty="0"/>
        </a:p>
      </dsp:txBody>
      <dsp:txXfrm>
        <a:off x="2881493" y="735211"/>
        <a:ext cx="1092071" cy="1092071"/>
      </dsp:txXfrm>
    </dsp:sp>
    <dsp:sp modelId="{97F26624-5983-1847-ADF7-0EBA80EF30CB}">
      <dsp:nvSpPr>
        <dsp:cNvPr id="0" name=""/>
        <dsp:cNvSpPr/>
      </dsp:nvSpPr>
      <dsp:spPr>
        <a:xfrm rot="5369495">
          <a:off x="2576111" y="2801548"/>
          <a:ext cx="1733714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8C7C2-6854-8D4D-8F99-69B0776AAB09}">
      <dsp:nvSpPr>
        <dsp:cNvPr id="0" name=""/>
        <dsp:cNvSpPr/>
      </dsp:nvSpPr>
      <dsp:spPr>
        <a:xfrm>
          <a:off x="2910654" y="3455969"/>
          <a:ext cx="1080012" cy="86401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Digital and information literacy</a:t>
          </a:r>
          <a:endParaRPr lang="en-US" sz="1100" b="1" kern="1200" dirty="0"/>
        </a:p>
      </dsp:txBody>
      <dsp:txXfrm>
        <a:off x="2935960" y="3481275"/>
        <a:ext cx="1029400" cy="813398"/>
      </dsp:txXfrm>
    </dsp:sp>
    <dsp:sp modelId="{91F67428-6CBB-2549-8937-CE9E2B8D6259}">
      <dsp:nvSpPr>
        <dsp:cNvPr id="0" name=""/>
        <dsp:cNvSpPr/>
      </dsp:nvSpPr>
      <dsp:spPr>
        <a:xfrm rot="7942731">
          <a:off x="1628446" y="2233762"/>
          <a:ext cx="1459171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8064A2"/>
        </a:solidFill>
        <a:ln>
          <a:solidFill>
            <a:srgbClr val="8064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918D1-747E-D24E-AD6A-ABC7DFFB3332}">
      <dsp:nvSpPr>
        <dsp:cNvPr id="0" name=""/>
        <dsp:cNvSpPr/>
      </dsp:nvSpPr>
      <dsp:spPr>
        <a:xfrm>
          <a:off x="1326263" y="2560308"/>
          <a:ext cx="1080012" cy="8640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Employability and professional skills</a:t>
          </a:r>
          <a:endParaRPr lang="en-US" sz="1100" b="1" kern="1200" dirty="0"/>
        </a:p>
      </dsp:txBody>
      <dsp:txXfrm>
        <a:off x="1351569" y="2585614"/>
        <a:ext cx="1029400" cy="813398"/>
      </dsp:txXfrm>
    </dsp:sp>
    <dsp:sp modelId="{ED449F8F-6E4C-9E41-9902-3F3ABE155175}">
      <dsp:nvSpPr>
        <dsp:cNvPr id="0" name=""/>
        <dsp:cNvSpPr/>
      </dsp:nvSpPr>
      <dsp:spPr>
        <a:xfrm rot="2816622">
          <a:off x="3778368" y="2230833"/>
          <a:ext cx="1483194" cy="439205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2B2EC-1BA5-134C-9255-F923F892D165}">
      <dsp:nvSpPr>
        <dsp:cNvPr id="0" name=""/>
        <dsp:cNvSpPr/>
      </dsp:nvSpPr>
      <dsp:spPr>
        <a:xfrm>
          <a:off x="4486260" y="2560304"/>
          <a:ext cx="1080012" cy="86401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Academic skills</a:t>
          </a:r>
          <a:endParaRPr lang="en-US" sz="1100" b="1" kern="1200" dirty="0"/>
        </a:p>
      </dsp:txBody>
      <dsp:txXfrm>
        <a:off x="4511566" y="2585610"/>
        <a:ext cx="1029400" cy="81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1313" cy="492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1" y="0"/>
            <a:ext cx="2881313" cy="492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9F3D5-7624-411A-BE6C-758956C6BB5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56076"/>
            <a:ext cx="2881313" cy="49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1" y="9356076"/>
            <a:ext cx="2881313" cy="49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4C7E-6A88-4E51-AEDA-315772E6D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6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473" cy="491887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6411" y="1"/>
            <a:ext cx="2880473" cy="491887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16A0576-04C9-ED4B-9B3A-6D97E7F34233}" type="datetimeFigureOut">
              <a:rPr lang="en-US"/>
              <a:pPr>
                <a:defRPr/>
              </a:pPr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39775"/>
            <a:ext cx="510857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5" tIns="45267" rIns="90535" bIns="4526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9276"/>
            <a:ext cx="5318760" cy="4431745"/>
          </a:xfrm>
          <a:prstGeom prst="rect">
            <a:avLst/>
          </a:prstGeom>
        </p:spPr>
        <p:txBody>
          <a:bodyPr vert="horz" lIns="90535" tIns="45267" rIns="90535" bIns="45267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56965"/>
            <a:ext cx="2880473" cy="491887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6411" y="9356965"/>
            <a:ext cx="2880473" cy="491887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62650348-5F22-9548-8663-56F3F4EC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6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7AFDB-1E45-9C4E-9E27-47C45893FA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What is constrained</a:t>
            </a:r>
            <a:r>
              <a:rPr lang="en-US" baseline="0" dirty="0" smtClean="0">
                <a:latin typeface="Calibri" charset="0"/>
              </a:rPr>
              <a:t> is the framework not the details</a:t>
            </a:r>
          </a:p>
          <a:p>
            <a:r>
              <a:rPr lang="en-US" baseline="0" dirty="0" smtClean="0">
                <a:latin typeface="Calibri" charset="0"/>
              </a:rPr>
              <a:t>Culturally-appropriate differentiation</a:t>
            </a:r>
          </a:p>
          <a:p>
            <a:r>
              <a:rPr lang="en-US" baseline="0" dirty="0" smtClean="0">
                <a:latin typeface="Calibri" charset="0"/>
              </a:rPr>
              <a:t>Say something that the overview is just for illustration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4C22D-DF0D-734D-B0CE-5591BA3051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For the </a:t>
            </a:r>
            <a:r>
              <a:rPr lang="en-US" dirty="0" err="1" smtClean="0">
                <a:latin typeface="Calibri" charset="0"/>
              </a:rPr>
              <a:t>visuall</a:t>
            </a:r>
            <a:r>
              <a:rPr lang="en-US" baseline="0" dirty="0" smtClean="0">
                <a:latin typeface="Calibri" charset="0"/>
              </a:rPr>
              <a:t> challenged, I tried to make the labels bigger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7DCD6-F968-3645-9B87-6976E23E71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F6A50-1151-C94F-B252-36BD141887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Pick one</a:t>
            </a:r>
            <a:r>
              <a:rPr lang="en-US" baseline="0" dirty="0" smtClean="0">
                <a:latin typeface="Calibri" charset="0"/>
              </a:rPr>
              <a:t> or two and elaborate</a:t>
            </a:r>
          </a:p>
          <a:p>
            <a:r>
              <a:rPr lang="en-US" baseline="0" dirty="0" smtClean="0">
                <a:latin typeface="Calibri" charset="0"/>
              </a:rPr>
              <a:t>ICC page + </a:t>
            </a:r>
            <a:r>
              <a:rPr lang="en-US" baseline="0" dirty="0" err="1" smtClean="0">
                <a:latin typeface="Calibri" charset="0"/>
              </a:rPr>
              <a:t>KoW</a:t>
            </a:r>
            <a:r>
              <a:rPr lang="en-US" baseline="0" dirty="0" smtClean="0">
                <a:latin typeface="Calibri" charset="0"/>
              </a:rPr>
              <a:t>= UB</a:t>
            </a:r>
          </a:p>
          <a:p>
            <a:r>
              <a:rPr lang="en-US" baseline="0" dirty="0" smtClean="0">
                <a:latin typeface="Calibri" charset="0"/>
              </a:rPr>
              <a:t>+ academic or digital literacy</a:t>
            </a:r>
          </a:p>
          <a:p>
            <a:endParaRPr lang="en-US" baseline="0" dirty="0" smtClean="0">
              <a:latin typeface="Calibri" charset="0"/>
            </a:endParaRPr>
          </a:p>
          <a:p>
            <a:endParaRPr lang="en-US" baseline="0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53D51-7899-4643-B94B-36DA273146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Not needed, but it is a good illustration</a:t>
            </a:r>
            <a:r>
              <a:rPr lang="en-US" baseline="0" dirty="0" smtClean="0">
                <a:latin typeface="Calibri" charset="0"/>
              </a:rPr>
              <a:t> to have something to talk this through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Not needed, I agree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CEFR constrains</a:t>
            </a:r>
            <a:r>
              <a:rPr lang="en-US" baseline="0" dirty="0" smtClean="0">
                <a:latin typeface="Calibri" charset="0"/>
              </a:rPr>
              <a:t> part of the curriculum, a challenge because of the integration with content within one unit.</a:t>
            </a:r>
          </a:p>
          <a:p>
            <a:endParaRPr lang="en-US" baseline="0" dirty="0" smtClean="0">
              <a:latin typeface="Calibri" charset="0"/>
            </a:endParaRPr>
          </a:p>
          <a:p>
            <a:r>
              <a:rPr lang="en-US" baseline="0" dirty="0" smtClean="0">
                <a:latin typeface="Calibri" charset="0"/>
              </a:rPr>
              <a:t>(implied going away from idea of teaching everything in the target language + inserting elements that are task-based to make it explicit</a:t>
            </a:r>
          </a:p>
          <a:p>
            <a:pPr marL="169753" indent="-169753">
              <a:buFontTx/>
              <a:buChar char="-"/>
            </a:pPr>
            <a:endParaRPr lang="en-US" baseline="0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pPr marL="169753" indent="-169753">
              <a:buFontTx/>
              <a:buChar char="-"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4C22D-DF0D-734D-B0CE-5591BA3051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753" indent="-169753">
              <a:buFontTx/>
              <a:buChar char="-"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This could be 300 hours or</a:t>
            </a:r>
            <a:r>
              <a:rPr lang="en-US" baseline="0" dirty="0" smtClean="0">
                <a:latin typeface="Calibri" charset="0"/>
              </a:rPr>
              <a:t> 600 hours of learning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ED3F8-A6B0-7648-A201-C17980DCAA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CCL</a:t>
            </a:r>
          </a:p>
          <a:p>
            <a:pPr marL="169753" indent="-169753">
              <a:buFontTx/>
              <a:buChar char="-"/>
            </a:pPr>
            <a:r>
              <a:rPr lang="en-US" dirty="0" smtClean="0">
                <a:latin typeface="Calibri" charset="0"/>
              </a:rPr>
              <a:t>We </a:t>
            </a:r>
            <a:r>
              <a:rPr lang="en-US" dirty="0" err="1" smtClean="0">
                <a:latin typeface="Calibri" charset="0"/>
              </a:rPr>
              <a:t>systematised</a:t>
            </a:r>
            <a:r>
              <a:rPr lang="en-US" baseline="0" dirty="0" smtClean="0">
                <a:latin typeface="Calibri" charset="0"/>
              </a:rPr>
              <a:t> and made explicit what we were already doing . It was almost all there before.</a:t>
            </a:r>
          </a:p>
          <a:p>
            <a:pPr marL="169753" indent="-169753">
              <a:buFontTx/>
              <a:buChar char="-"/>
            </a:pPr>
            <a:r>
              <a:rPr lang="en-US" baseline="0" dirty="0" smtClean="0">
                <a:latin typeface="Calibri" charset="0"/>
              </a:rPr>
              <a:t>It takes a long term view, no quick fixes. The implementation will take 10 years. It’s a roadmap.</a:t>
            </a:r>
          </a:p>
          <a:p>
            <a:pPr marL="169753" indent="-169753">
              <a:buFontTx/>
              <a:buChar char="-"/>
            </a:pPr>
            <a:r>
              <a:rPr lang="en-US" dirty="0" smtClean="0">
                <a:latin typeface="Calibri" charset="0"/>
              </a:rPr>
              <a:t>Anything</a:t>
            </a:r>
            <a:r>
              <a:rPr lang="en-US" baseline="0" dirty="0" smtClean="0">
                <a:latin typeface="Calibri" charset="0"/>
              </a:rPr>
              <a:t> else?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2C019-6FA5-9447-9BBE-BB202BD5F7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6DD6B-7E97-EB47-987F-BC40521862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D5183-37E7-5E4F-B9E9-49040A3FC3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It was fit for purpose for when it was designed</a:t>
            </a:r>
          </a:p>
          <a:p>
            <a:r>
              <a:rPr lang="en-US" dirty="0" smtClean="0">
                <a:latin typeface="Calibri" charset="0"/>
              </a:rPr>
              <a:t>Old curriculum created from l1 upwards, each module a</a:t>
            </a:r>
            <a:r>
              <a:rPr lang="en-US" baseline="0" dirty="0" smtClean="0">
                <a:latin typeface="Calibri" charset="0"/>
              </a:rPr>
              <a:t> building block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Each</a:t>
            </a:r>
            <a:r>
              <a:rPr lang="en-US" baseline="0" dirty="0" smtClean="0">
                <a:latin typeface="Calibri" charset="0"/>
              </a:rPr>
              <a:t> module was self contained</a:t>
            </a:r>
          </a:p>
          <a:p>
            <a:r>
              <a:rPr lang="en-US" baseline="0" dirty="0" smtClean="0">
                <a:latin typeface="Calibri" charset="0"/>
              </a:rPr>
              <a:t>Reference against CEFR</a:t>
            </a:r>
          </a:p>
          <a:p>
            <a:r>
              <a:rPr lang="en-US" baseline="0" dirty="0" smtClean="0">
                <a:latin typeface="Calibri" charset="0"/>
              </a:rPr>
              <a:t>No focus on qualification</a:t>
            </a:r>
          </a:p>
          <a:p>
            <a:r>
              <a:rPr lang="en-US" baseline="0" dirty="0" smtClean="0">
                <a:latin typeface="Calibri" charset="0"/>
              </a:rPr>
              <a:t>(although it worked with students doing modules sequentially)</a:t>
            </a:r>
          </a:p>
          <a:p>
            <a:r>
              <a:rPr lang="en-US" baseline="0" dirty="0" smtClean="0">
                <a:latin typeface="Calibri" charset="0"/>
              </a:rPr>
              <a:t>Issues were bits in between</a:t>
            </a:r>
          </a:p>
          <a:p>
            <a:r>
              <a:rPr lang="en-US" baseline="0" dirty="0" smtClean="0">
                <a:latin typeface="Calibri" charset="0"/>
              </a:rPr>
              <a:t>Progression of transferable skills </a:t>
            </a:r>
            <a:r>
              <a:rPr lang="en-US" baseline="0" dirty="0" err="1" smtClean="0">
                <a:latin typeface="Calibri" charset="0"/>
              </a:rPr>
              <a:t>wasn</a:t>
            </a:r>
            <a:r>
              <a:rPr lang="fr-FR" baseline="0" dirty="0" smtClean="0">
                <a:latin typeface="Calibri" charset="0"/>
              </a:rPr>
              <a:t>’</a:t>
            </a:r>
            <a:r>
              <a:rPr lang="en-US" baseline="0" dirty="0" smtClean="0">
                <a:latin typeface="Calibri" charset="0"/>
              </a:rPr>
              <a:t>t so systematic. Less coherence between languages.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DD41F-734B-C74D-ACBD-138AD0602D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8E63A-5709-5F47-95DC-B9BF5D2E23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1BEE8-AE40-E74E-A7C2-8FBB5FA506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To check via </a:t>
            </a:r>
            <a:r>
              <a:rPr lang="en-US" dirty="0" err="1" smtClean="0">
                <a:latin typeface="Calibri" charset="0"/>
              </a:rPr>
              <a:t>jackie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 err="1" smtClean="0">
                <a:latin typeface="Calibri" charset="0"/>
              </a:rPr>
              <a:t>hod</a:t>
            </a:r>
            <a:r>
              <a:rPr lang="en-US" dirty="0" smtClean="0">
                <a:latin typeface="Calibri" charset="0"/>
              </a:rPr>
              <a:t> and sec area on hood)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4C22D-DF0D-734D-B0CE-5591BA3051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4C22D-DF0D-734D-B0CE-5591BA3051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UPowerPoint38mmMa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95288"/>
            <a:ext cx="2946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D766-C31F-D940-85E0-41D4ECDAE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7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00AB-94A8-1145-98E9-D15A61B76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9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3E66-D85E-8645-A03F-5258A35FC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F8AB-4628-074E-88EA-C094A1D86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9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CF88C-C150-BC48-9856-360B59AF0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5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17F5-FBC5-7B49-BC19-CFB8147FB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3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3093-BEEE-D940-90AC-B83265282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F57F-1AFA-FF47-BF97-29D0C860E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0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6BD8-9F30-BF43-AD17-3B884A689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8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A006-8283-744A-940C-37C95AAFA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2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A261-872F-8A49-BEC1-0380F085D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EDD8-7186-5C4C-B6A4-24A2348E2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98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F608-7FF5-DE44-8D80-A2D2D8BF7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72DA-8774-3945-A929-7B5A01531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4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508A-4181-3E42-8C91-D19232036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1440-BC67-6047-83E7-286C349B0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13E8-4406-9C44-BD20-1D6DD939E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7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687A-7118-DB4B-924E-C875732CF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8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C50AA-ED87-E64D-A595-F86FE889E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2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4F6C-6C34-8647-A412-4859DC750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C6F3-B34B-A94A-AB44-6546E344A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31FF-4051-2E4F-90CF-BC3A382A1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0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 in colour - Arial 48pt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Tabbed text information in black with bullet - Arial 28pt</a:t>
            </a:r>
          </a:p>
          <a:p>
            <a:pPr lvl="1"/>
            <a:r>
              <a:rPr lang="en-GB"/>
              <a:t>Bullet point should be in the same colour as heading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EABCC8E4-3D4C-CF46-A338-9ABBA351D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1" descr="OUPowerPoint18mmShiel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ＭＳ Ｐゴシック" charset="0"/>
          <a:cs typeface="ＭＳ Ｐゴシック" charset="0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447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Divider title in black - Arial 50pt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D168D67-3CF6-EC4E-85B2-4AF2C30D18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6" descr="OUPowerPoint18mmShiel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997325"/>
            <a:ext cx="9371012" cy="1065213"/>
          </a:xfrm>
        </p:spPr>
        <p:txBody>
          <a:bodyPr/>
          <a:lstStyle/>
          <a:p>
            <a:pPr eaLnBrk="1" hangingPunct="1">
              <a:spcBef>
                <a:spcPts val="6000"/>
              </a:spcBef>
              <a:spcAft>
                <a:spcPts val="2400"/>
              </a:spcAft>
            </a:pPr>
            <a:r>
              <a:rPr lang="en-GB" sz="3200" b="1">
                <a:solidFill>
                  <a:schemeClr val="tx2"/>
                </a:solidFill>
                <a:latin typeface="Calibri" charset="0"/>
                <a:cs typeface="Calibri" charset="0"/>
              </a:rPr>
              <a:t>From modules to qualifications – reshaping the languages curriculum at the Open University </a:t>
            </a:r>
            <a:endParaRPr lang="en-US" sz="3200" b="1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53088"/>
            <a:ext cx="9299575" cy="9112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Dr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Uwe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Baumann and Dr Elodie Vialleton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Reshaping Languages in Higher Education. 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6 at 12.03.0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5"/>
          <a:stretch/>
        </p:blipFill>
        <p:spPr>
          <a:xfrm>
            <a:off x="6094115" y="5292799"/>
            <a:ext cx="3914771" cy="2113061"/>
          </a:xfrm>
          <a:prstGeom prst="rect">
            <a:avLst/>
          </a:prstGeom>
        </p:spPr>
      </p:pic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261467" y="612279"/>
            <a:ext cx="9410700" cy="69576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The outcome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05483" y="1941863"/>
            <a:ext cx="5122763" cy="6026455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 framework encompassing all languages and all levels (</a:t>
            </a:r>
            <a:r>
              <a:rPr lang="en-GB" i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ab</a:t>
            </a:r>
            <a:r>
              <a:rPr lang="en-GB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initio</a:t>
            </a:r>
            <a:r>
              <a:rPr lang="en-GB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to BA)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Fixed principles ensure the systematic development of knowledge and skills through coherent progression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Principles also allow for culture- and language- specific differentiation, where appropriate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" name="Picture 2" descr="Screen Shot 2014-06-16 at 12.02.4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15" y="2685914"/>
            <a:ext cx="3914353" cy="2708186"/>
          </a:xfrm>
          <a:prstGeom prst="rect">
            <a:avLst/>
          </a:prstGeom>
        </p:spPr>
      </p:pic>
      <p:pic>
        <p:nvPicPr>
          <p:cNvPr id="2" name="Picture 1" descr="Screen Shot 2014-06-16 at 12.02.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15" y="1404367"/>
            <a:ext cx="3914353" cy="26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333375" y="252413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chemeClr val="accent1"/>
                </a:solidFill>
                <a:latin typeface="Calibri" charset="0"/>
                <a:cs typeface="Calibri" charset="0"/>
              </a:rPr>
              <a:t>Subject-specific competences and skills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8482220"/>
              </p:ext>
            </p:extLst>
          </p:nvPr>
        </p:nvGraphicFramePr>
        <p:xfrm>
          <a:off x="1743339" y="2392901"/>
          <a:ext cx="6973359" cy="4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 txBox="1">
            <a:spLocks/>
          </p:cNvSpPr>
          <p:nvPr/>
        </p:nvSpPr>
        <p:spPr bwMode="auto">
          <a:xfrm>
            <a:off x="333375" y="252413"/>
            <a:ext cx="9410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9438" tIns="39718" rIns="79438" bIns="39718" anchor="ctr">
            <a:spAutoFit/>
          </a:bodyPr>
          <a:lstStyle>
            <a:lvl1pPr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2pPr>
            <a:lvl3pPr marL="11430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3pPr>
            <a:lvl4pPr marL="16002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4pPr>
            <a:lvl5pPr marL="20574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Non subject-specific skills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9365470"/>
              </p:ext>
            </p:extLst>
          </p:nvPr>
        </p:nvGraphicFramePr>
        <p:xfrm>
          <a:off x="1743514" y="2412479"/>
          <a:ext cx="6973449" cy="46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>
          <a:xfrm>
            <a:off x="261938" y="180975"/>
            <a:ext cx="9410700" cy="696913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All competences and skills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9154" name="Group 1"/>
          <p:cNvGrpSpPr>
            <a:grpSpLocks/>
          </p:cNvGrpSpPr>
          <p:nvPr/>
        </p:nvGrpSpPr>
        <p:grpSpPr bwMode="auto">
          <a:xfrm>
            <a:off x="1701800" y="676275"/>
            <a:ext cx="7015163" cy="7064375"/>
            <a:chOff x="1701627" y="283853"/>
            <a:chExt cx="7015072" cy="7065564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066626154"/>
                </p:ext>
              </p:extLst>
            </p:nvPr>
          </p:nvGraphicFramePr>
          <p:xfrm>
            <a:off x="1701627" y="283853"/>
            <a:ext cx="6973359" cy="4648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774651496"/>
                </p:ext>
              </p:extLst>
            </p:nvPr>
          </p:nvGraphicFramePr>
          <p:xfrm>
            <a:off x="1743340" y="2700511"/>
            <a:ext cx="6973359" cy="4648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333475" y="89052"/>
            <a:ext cx="9410700" cy="1311318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Example: </a:t>
            </a:r>
            <a:b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</a:br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Intercultural communicative competence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6" name="Content Placeholder 5" descr="ICC_Feb2014_v1-tmp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8" b="-10038"/>
          <a:stretch>
            <a:fillRect/>
          </a:stretch>
        </p:blipFill>
        <p:spPr>
          <a:xfrm>
            <a:off x="395288" y="1476375"/>
            <a:ext cx="9410700" cy="5976938"/>
          </a:xfrm>
        </p:spPr>
      </p:pic>
    </p:spTree>
    <p:extLst>
      <p:ext uri="{BB962C8B-B14F-4D97-AF65-F5344CB8AC3E}">
        <p14:creationId xmlns:p14="http://schemas.microsoft.com/office/powerpoint/2010/main" val="1580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333475" y="89052"/>
            <a:ext cx="9410700" cy="1311318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Example: </a:t>
            </a:r>
            <a:b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</a:br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phonological competence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3" name="Content Placeholder 2" descr="Phonology_Feb2014_v2tmp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b="-1111"/>
          <a:stretch>
            <a:fillRect/>
          </a:stretch>
        </p:blipFill>
        <p:spPr>
          <a:xfrm>
            <a:off x="395288" y="1547813"/>
            <a:ext cx="9410700" cy="5905500"/>
          </a:xfrm>
        </p:spPr>
      </p:pic>
    </p:spTree>
    <p:extLst>
      <p:ext uri="{BB962C8B-B14F-4D97-AF65-F5344CB8AC3E}">
        <p14:creationId xmlns:p14="http://schemas.microsoft.com/office/powerpoint/2010/main" val="20946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61467" y="1764407"/>
            <a:ext cx="99371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61467" y="5076775"/>
            <a:ext cx="99371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61467" y="3420591"/>
            <a:ext cx="99371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61667" y="194448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Exploring languages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and cultures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365923" y="1944487"/>
            <a:ext cx="108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Introduction to French studies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518051" y="1944487"/>
            <a:ext cx="1080000" cy="540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Introduction to German studies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670179" y="1944487"/>
            <a:ext cx="1080000" cy="5400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Introduction to Spanish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studies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822307" y="1944487"/>
            <a:ext cx="108000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Introduction to Italian studies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74435" y="1944487"/>
            <a:ext cx="1080000" cy="5400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520825"/>
            <a:r>
              <a:rPr lang="en-US" sz="900" dirty="0">
                <a:solidFill>
                  <a:schemeClr val="bg1"/>
                </a:solidFill>
                <a:latin typeface="Arial" charset="0"/>
              </a:rPr>
              <a:t>Introduction to </a:t>
            </a:r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Chinese studies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365923" y="2592559"/>
            <a:ext cx="1080000" cy="540000"/>
          </a:xfrm>
          <a:prstGeom prst="roundRect">
            <a:avLst/>
          </a:prstGeom>
          <a:solidFill>
            <a:srgbClr val="948A5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French  studies 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18051" y="2592559"/>
            <a:ext cx="1080000" cy="540000"/>
          </a:xfrm>
          <a:prstGeom prst="round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German studies 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670179" y="2592559"/>
            <a:ext cx="1080000" cy="540000"/>
          </a:xfrm>
          <a:prstGeom prst="roundRect">
            <a:avLst/>
          </a:prstGeom>
          <a:solidFill>
            <a:srgbClr val="4A45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Spanish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studies 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365923" y="3636615"/>
            <a:ext cx="1080120" cy="1080120"/>
          </a:xfrm>
          <a:prstGeom prst="roundRect">
            <a:avLst/>
          </a:prstGeom>
          <a:solidFill>
            <a:srgbClr val="948A5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French studies 2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65923" y="5292799"/>
            <a:ext cx="1080120" cy="1080120"/>
          </a:xfrm>
          <a:prstGeom prst="roundRect">
            <a:avLst/>
          </a:prstGeom>
          <a:solidFill>
            <a:srgbClr val="948A5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French studies 3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18051" y="3636615"/>
            <a:ext cx="1080120" cy="1080120"/>
          </a:xfrm>
          <a:prstGeom prst="round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German studies 2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70179" y="3636615"/>
            <a:ext cx="1080120" cy="1080120"/>
          </a:xfrm>
          <a:prstGeom prst="roundRect">
            <a:avLst/>
          </a:prstGeom>
          <a:solidFill>
            <a:srgbClr val="4A45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Spanish studies 2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518051" y="5292799"/>
            <a:ext cx="1080120" cy="1080120"/>
          </a:xfrm>
          <a:prstGeom prst="round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German studies 3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670179" y="5292799"/>
            <a:ext cx="1080120" cy="1080120"/>
          </a:xfrm>
          <a:prstGeom prst="roundRect">
            <a:avLst/>
          </a:prstGeom>
          <a:solidFill>
            <a:srgbClr val="4A45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Spanish studies 3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213915" y="2592559"/>
            <a:ext cx="1080000" cy="54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English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for academic purposes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213795" y="3636615"/>
            <a:ext cx="1080120" cy="1080120"/>
          </a:xfrm>
          <a:prstGeom prst="roundRect">
            <a:avLst/>
          </a:prstGeom>
          <a:solidFill>
            <a:srgbClr val="A6A6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Worlds of English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213795" y="5292799"/>
            <a:ext cx="1080120" cy="1080120"/>
          </a:xfrm>
          <a:prstGeom prst="roundRect">
            <a:avLst/>
          </a:prstGeom>
          <a:solidFill>
            <a:srgbClr val="A6A6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The art of English </a:t>
            </a:r>
          </a:p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  <a:latin typeface="Arial" charset="0"/>
              </a:rPr>
              <a:t>or</a:t>
            </a:r>
          </a:p>
          <a:p>
            <a:pPr marL="0" marR="0" indent="0" algn="ctr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  <a:latin typeface="Arial" charset="0"/>
              </a:rPr>
              <a:t>English grammar in context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822307" y="2592559"/>
            <a:ext cx="1080000" cy="540000"/>
          </a:xfrm>
          <a:prstGeom prst="roundRect">
            <a:avLst/>
          </a:prstGeom>
          <a:solidFill>
            <a:srgbClr val="40404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520825"/>
            <a:r>
              <a:rPr lang="en-US" sz="1000" dirty="0" smtClean="0">
                <a:solidFill>
                  <a:schemeClr val="bg1"/>
                </a:solidFill>
                <a:latin typeface="Arial" charset="0"/>
              </a:rPr>
              <a:t>Italian    studies 1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467" y="1796345"/>
            <a:ext cx="461665" cy="14802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n-lt"/>
                <a:cs typeface="Calibri"/>
              </a:rPr>
              <a:t>STAGE 1</a:t>
            </a:r>
            <a:endParaRPr lang="en-US" sz="1800" b="1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467" y="3436560"/>
            <a:ext cx="461665" cy="14802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j-lt"/>
                <a:cs typeface="Calibri"/>
              </a:rPr>
              <a:t>STAGE 2</a:t>
            </a:r>
            <a:endParaRPr lang="en-US" sz="1800" b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467" y="5076775"/>
            <a:ext cx="461665" cy="14802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j-lt"/>
                <a:cs typeface="Calibri"/>
              </a:rPr>
              <a:t>STAGE 3</a:t>
            </a:r>
            <a:endParaRPr lang="en-US" sz="1800" b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333375" y="252413"/>
            <a:ext cx="9410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9438" tIns="39718" rIns="79438" bIns="39718" anchor="ctr">
            <a:spAutoFit/>
          </a:bodyPr>
          <a:lstStyle>
            <a:lvl1pPr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2pPr>
            <a:lvl3pPr marL="11430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3pPr>
            <a:lvl4pPr marL="16002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4pPr>
            <a:lvl5pPr marL="2057400" indent="-228600" defTabSz="796925" eaLnBrk="0" hangingPunct="0"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Qualification structure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803" y="174946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COMPULSORY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91320" y="23825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4x 30 credits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91320" y="402278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0 credits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91320" y="56630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0 credits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77491" y="540271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Challenges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61467" y="1476375"/>
            <a:ext cx="9659267" cy="5681745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Practical: keeping track of documentation; ensuring long-term implementation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Cultural: getting the whole department to ‘buy in’ and engage in cross-language work and negotiations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Professional: agree curriculum principles that apply across all parts of the curriculum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Professional: need for academics to deliver a wider set of skills (e.g. is a German academic competent in digital literacy?)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Pedagogical: making teaching space for non subject-specific skills without overloading students and without reducing the subject-specific study too much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395288" y="1820863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chemeClr val="accent1"/>
                </a:solidFill>
                <a:latin typeface="Calibri" charset="0"/>
                <a:cs typeface="Calibri" charset="0"/>
              </a:rPr>
              <a:t>Opportunities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95287" y="2733675"/>
            <a:ext cx="9587259" cy="4906149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Refreshing the curriculum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Taking the time to discuss and rethink our whole pedagogical approach to Open Distance (Language) Learning 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Enhancing collaborative learning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Comparing / discussing different teaching approaches and cultures across languages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Making </a:t>
            </a:r>
            <a:r>
              <a:rPr lang="en-GB" dirty="0">
                <a:latin typeface="Calibri" charset="0"/>
                <a:cs typeface="Calibri" charset="0"/>
              </a:rPr>
              <a:t>the student experience more coherent across languages and across levels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405483" y="612279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Implementation within a module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33475" y="1548383"/>
            <a:ext cx="9410700" cy="4389084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Each unit to focus on a main theme, and to have a strong internal progression (5 sections = 5 weeks)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3 sections with a strong focus on language, cultural content and academic skills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1 section = online task-based work on ICC, with a collaborative task (possibly across languages)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1 section for revision and taking stock, reflecting on new skills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549499" y="612279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Languages at the Open University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05483" y="1548383"/>
            <a:ext cx="9410700" cy="6457342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Founded in 1991, first language course available in 1995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Chinese, French, German, Italian, Spanish, English Language Teaching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From beginners’ to degree level in French, German and Spanish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Qualifications: </a:t>
            </a:r>
            <a:r>
              <a:rPr lang="en-GB" dirty="0" err="1" smtClean="0">
                <a:latin typeface="Calibri" charset="0"/>
                <a:cs typeface="Calibri" charset="0"/>
              </a:rPr>
              <a:t>CertHE</a:t>
            </a:r>
            <a:r>
              <a:rPr lang="en-GB" dirty="0" smtClean="0">
                <a:latin typeface="Calibri" charset="0"/>
                <a:cs typeface="Calibri" charset="0"/>
              </a:rPr>
              <a:t>, </a:t>
            </a:r>
            <a:r>
              <a:rPr lang="en-GB" dirty="0" err="1" smtClean="0">
                <a:latin typeface="Calibri" charset="0"/>
                <a:cs typeface="Calibri" charset="0"/>
              </a:rPr>
              <a:t>DipHE</a:t>
            </a:r>
            <a:r>
              <a:rPr lang="en-GB" dirty="0" smtClean="0">
                <a:latin typeface="Calibri" charset="0"/>
                <a:cs typeface="Calibri" charset="0"/>
              </a:rPr>
              <a:t>, BA in Modern Languages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7750</a:t>
            </a:r>
            <a:r>
              <a:rPr lang="en-GB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 </a:t>
            </a:r>
            <a:r>
              <a:rPr lang="en-GB" dirty="0" smtClean="0">
                <a:latin typeface="Calibri" charset="0"/>
                <a:cs typeface="Calibri" charset="0"/>
              </a:rPr>
              <a:t>students in this academic year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Integration of subject knowledge and language learning at all levels</a:t>
            </a: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 smtClean="0">
              <a:latin typeface="Calibri" charset="0"/>
              <a:cs typeface="Calibri" charset="0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333475" y="396255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Structure and progression of module units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37791"/>
              </p:ext>
            </p:extLst>
          </p:nvPr>
        </p:nvGraphicFramePr>
        <p:xfrm>
          <a:off x="395288" y="1548384"/>
          <a:ext cx="9410700" cy="557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323"/>
                <a:gridCol w="1224136"/>
                <a:gridCol w="1728192"/>
                <a:gridCol w="1800200"/>
                <a:gridCol w="1800200"/>
                <a:gridCol w="1695649"/>
              </a:tblGrid>
              <a:tr h="3600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Section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Discover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grammatical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comp.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Spoken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and written reception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Knowledge of the world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Academic skills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lexical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Spoken and written production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phonological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 err="1" smtClean="0"/>
                        <a:t>Practise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comp.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Spoken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and written reception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Knowledge of the world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Academic skills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5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lexical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Spoken and written production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phonological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272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Explore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comp.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Spoken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and written reception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Knowledge of the world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Academic skills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05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lexical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Spoken and written production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Intercultural comm.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phonological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Discuss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Spoken and written interaction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Intercultural comm.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Digital and information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literacy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Employability and professional skills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454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Reflect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comp.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Spoken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and written reception + prod.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Intercultural comm.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comp.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Digital and information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literacy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3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lexical comp.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Employability and professional skills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405483" y="396255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Conclusions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05483" y="1260351"/>
            <a:ext cx="9410700" cy="58541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Much of the content and skills were taught before, but what was required was 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r>
              <a:rPr lang="en-GB" dirty="0">
                <a:latin typeface="Calibri" charset="0"/>
                <a:cs typeface="Calibri" charset="0"/>
              </a:rPr>
              <a:t>	</a:t>
            </a:r>
            <a:r>
              <a:rPr lang="en-GB" dirty="0" smtClean="0">
                <a:latin typeface="Calibri" charset="0"/>
                <a:cs typeface="Calibri" charset="0"/>
              </a:rPr>
              <a:t>- a systematic approach for an entire curriculum,</a:t>
            </a:r>
            <a:endParaRPr lang="en-GB" dirty="0">
              <a:latin typeface="Calibri" charset="0"/>
              <a:cs typeface="Calibri" charset="0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r>
              <a:rPr lang="en-GB" dirty="0" smtClean="0">
                <a:latin typeface="Calibri" charset="0"/>
                <a:cs typeface="Calibri" charset="0"/>
              </a:rPr>
              <a:t>	- making the development of some skills explicit and 		- embedding them into the students’ learning.</a:t>
            </a: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 smtClean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In line with the institutional culture of long lead-in times for curriculum -  a long term view is required. What we have now is a roadmap. The implementation will take years.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5483" y="684287"/>
            <a:ext cx="9410700" cy="604867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Many thanks</a:t>
            </a:r>
            <a:br>
              <a:rPr lang="en-GB" sz="4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en-GB" sz="4000" u="sng" dirty="0" smtClean="0">
                <a:solidFill>
                  <a:srgbClr val="4F81BD"/>
                </a:solidFill>
                <a:latin typeface="Calibri" charset="0"/>
                <a:cs typeface="Calibri" charset="0"/>
              </a:rPr>
              <a:t/>
            </a:r>
            <a:br>
              <a:rPr lang="en-GB" sz="4000" u="sng" dirty="0" smtClean="0">
                <a:solidFill>
                  <a:srgbClr val="4F81BD"/>
                </a:solidFill>
                <a:latin typeface="Calibri" charset="0"/>
                <a:cs typeface="Calibri" charset="0"/>
              </a:rPr>
            </a:br>
            <a:r>
              <a:rPr lang="en-GB" sz="3200" u="sng" dirty="0" smtClean="0">
                <a:solidFill>
                  <a:srgbClr val="4F81BD"/>
                </a:solidFill>
                <a:latin typeface="Calibri" charset="0"/>
                <a:cs typeface="Calibri" charset="0"/>
              </a:rPr>
              <a:t>uwe.baumann@open.ac.uk</a:t>
            </a:r>
            <a:r>
              <a:rPr lang="en-GB" sz="3200" u="sng" dirty="0">
                <a:solidFill>
                  <a:srgbClr val="4F81BD"/>
                </a:solidFill>
                <a:latin typeface="Calibri" charset="0"/>
                <a:cs typeface="Calibri" charset="0"/>
              </a:rPr>
              <a:t/>
            </a:r>
            <a:br>
              <a:rPr lang="en-GB" sz="3200" u="sng" dirty="0">
                <a:solidFill>
                  <a:srgbClr val="4F81BD"/>
                </a:solidFill>
                <a:latin typeface="Calibri" charset="0"/>
                <a:cs typeface="Calibri" charset="0"/>
              </a:rPr>
            </a:br>
            <a:r>
              <a:rPr lang="en-GB" sz="3200" u="sng" dirty="0">
                <a:solidFill>
                  <a:srgbClr val="4F81BD"/>
                </a:solidFill>
                <a:latin typeface="Calibri" charset="0"/>
                <a:cs typeface="Calibri" charset="0"/>
              </a:rPr>
              <a:t>elodie.vialleton@open.ac.uk</a:t>
            </a:r>
            <a:r>
              <a:rPr lang="en-GB" sz="4000" u="sng" dirty="0">
                <a:solidFill>
                  <a:srgbClr val="4F81BD"/>
                </a:solidFill>
                <a:latin typeface="Calibri" charset="0"/>
                <a:cs typeface="Calibri" charset="0"/>
              </a:rPr>
              <a:t/>
            </a:r>
            <a:br>
              <a:rPr lang="en-GB" sz="4000" u="sng" dirty="0">
                <a:solidFill>
                  <a:srgbClr val="4F81BD"/>
                </a:solidFill>
                <a:latin typeface="Calibri" charset="0"/>
                <a:cs typeface="Calibri" charset="0"/>
              </a:rPr>
            </a:br>
            <a:r>
              <a:rPr lang="en-GB" sz="3200" dirty="0">
                <a:solidFill>
                  <a:schemeClr val="accent1"/>
                </a:solidFill>
                <a:latin typeface="Calibri" charset="0"/>
                <a:cs typeface="Calibri" charset="0"/>
              </a:rPr>
              <a:t/>
            </a:r>
            <a:br>
              <a:rPr lang="en-GB" sz="3200" dirty="0">
                <a:solidFill>
                  <a:schemeClr val="accent1"/>
                </a:solidFill>
                <a:latin typeface="Calibri" charset="0"/>
                <a:cs typeface="Calibri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Faculty of Education and Language Studies</a:t>
            </a:r>
            <a:b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The Open University</a:t>
            </a:r>
            <a:b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Walton Hall</a:t>
            </a:r>
            <a:b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Milton Keynes</a:t>
            </a:r>
            <a:b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MK7 6AA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6191250"/>
            <a:ext cx="9410700" cy="54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000">
                <a:latin typeface="Calibri" charset="0"/>
                <a:cs typeface="Calibri" charset="0"/>
              </a:rPr>
              <a:t>www.open.ac.uk</a:t>
            </a:r>
          </a:p>
        </p:txBody>
      </p:sp>
      <p:pic>
        <p:nvPicPr>
          <p:cNvPr id="51203" name="Picture 4" descr="OUPowerPoint38mmMa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95288"/>
            <a:ext cx="2946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549499" y="540271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External changes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77491" y="1764407"/>
            <a:ext cx="9410700" cy="4561438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Introduction of new fees in England (up to £9k)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Emphasis on value for money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E</a:t>
            </a:r>
            <a:r>
              <a:rPr lang="en-GB" dirty="0" smtClean="0">
                <a:latin typeface="Calibri" charset="0"/>
                <a:cs typeface="Calibri" charset="0"/>
              </a:rPr>
              <a:t>mployability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Transparency of reporting performance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Key data sets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Student expectations – customers who expect high level and flexibility of service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405483" y="612279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Internal changes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33475" y="1476375"/>
            <a:ext cx="9410700" cy="4475262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Change in fees - £5k for 120 credits, different fee regimes in Scotland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Part-time students became eligible for student loans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Anticipated change in student behaviour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Transitional students in the system vs ‘new’ students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M-world – Q-world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Traditional focus was on individual modules 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stronger focus on qualifications, structured pathways, retention, exam pass rates, completion</a:t>
            </a:r>
            <a:endParaRPr lang="en-GB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549499" y="540271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Languages curriculum design </a:t>
            </a:r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in </a:t>
            </a:r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M-world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21507" y="1332359"/>
            <a:ext cx="9410700" cy="7146762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Historically, our courses were developed one module at a time, from OU level 1 upwards, in French, then German, then Spanish (more were added later).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Each module was designed to be self-contained (with its own syllabus and learning outcomes). 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There was some overlap between modules in a given language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The language progression was mapped inter alia against the CEFR…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… but the progression of culture content and skills wasn’t designed as systematically.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There was less coherence between languages, leading to differences in learning experience for students.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7163403"/>
              </p:ext>
            </p:extLst>
          </p:nvPr>
        </p:nvGraphicFramePr>
        <p:xfrm>
          <a:off x="1743340" y="2154752"/>
          <a:ext cx="6973359" cy="4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333375" y="252413"/>
            <a:ext cx="9410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>
            <a:lvl1pPr algn="l" defTabSz="79692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79692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9692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9692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96925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6pPr>
            <a:lvl7pPr marL="9144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7pPr>
            <a:lvl8pPr marL="13716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8pPr>
            <a:lvl9pPr marL="18288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The building blocks in M-world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333475" y="612279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The </a:t>
            </a:r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curriculum review </a:t>
            </a:r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process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33475" y="1548383"/>
            <a:ext cx="9410700" cy="7060585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A long-term project, started in September 2012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12 months to design a curriculum in 11 areas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12 further months to integrate them into a single framework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Gradual implementation will take about 10 years</a:t>
            </a:r>
          </a:p>
          <a:p>
            <a:pPr eaLnBrk="1" hangingPunct="1">
              <a:buClr>
                <a:schemeClr val="accent1"/>
              </a:buClr>
            </a:pPr>
            <a:endParaRPr lang="en-GB" dirty="0" smtClean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All academics from the department were involved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Working groups formed to make recommendations for separate areas. Recommendations discussed and reviewed through comprehensive department-wide consultations. </a:t>
            </a: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05483" y="612279"/>
            <a:ext cx="9410700" cy="6969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Working groups</a:t>
            </a:r>
            <a:endParaRPr lang="en-GB" sz="40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61467" y="1548383"/>
            <a:ext cx="9410700" cy="4906149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Phase 1: themes, language, language skills, intercultural communicative competence, wider skills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Phase 2: phonological competence, digital and information literacy, academic skills, employability and professional skills</a:t>
            </a: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Phase 3: bringing it all together into a single framework and implementing</a:t>
            </a: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05483" y="396255"/>
            <a:ext cx="9410700" cy="1311318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Background </a:t>
            </a:r>
            <a:r>
              <a:rPr lang="en-GB" sz="4000" dirty="0">
                <a:solidFill>
                  <a:schemeClr val="accent1"/>
                </a:solidFill>
                <a:latin typeface="Calibri" charset="0"/>
                <a:cs typeface="Calibri" charset="0"/>
              </a:rPr>
              <a:t>reference, frameworks and external environment reviewed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77491" y="1764407"/>
            <a:ext cx="9410700" cy="5078503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endParaRPr lang="en-GB" dirty="0" smtClean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CEFR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OU levels </a:t>
            </a:r>
            <a:r>
              <a:rPr lang="en-GB" dirty="0" smtClean="0">
                <a:latin typeface="Calibri" charset="0"/>
                <a:cs typeface="Calibri" charset="0"/>
              </a:rPr>
              <a:t>framework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QAA benchmarks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Curriculum / modules from other UK languages departments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>
                <a:latin typeface="Calibri" charset="0"/>
                <a:cs typeface="Calibri" charset="0"/>
              </a:rPr>
              <a:t>Language teaching </a:t>
            </a:r>
            <a:r>
              <a:rPr lang="en-GB" dirty="0" smtClean="0">
                <a:latin typeface="Calibri" charset="0"/>
                <a:cs typeface="Calibri" charset="0"/>
              </a:rPr>
              <a:t>textbooks / courses from language centres</a:t>
            </a:r>
            <a:endParaRPr lang="en-GB" dirty="0">
              <a:latin typeface="Calibri" charset="0"/>
              <a:cs typeface="Calibri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OU and external digital literacy frameworks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OU </a:t>
            </a:r>
            <a:r>
              <a:rPr lang="en-GB" dirty="0">
                <a:latin typeface="Calibri" charset="0"/>
                <a:cs typeface="Calibri" charset="0"/>
              </a:rPr>
              <a:t>and external professional skills </a:t>
            </a:r>
            <a:r>
              <a:rPr lang="en-GB" dirty="0" smtClean="0">
                <a:latin typeface="Calibri" charset="0"/>
                <a:cs typeface="Calibri" charset="0"/>
              </a:rPr>
              <a:t>frameworks</a:t>
            </a:r>
          </a:p>
          <a:p>
            <a:pPr eaLnBrk="1" hangingPunct="1">
              <a:buClr>
                <a:schemeClr val="accent1"/>
              </a:buClr>
            </a:pPr>
            <a:r>
              <a:rPr lang="en-GB" dirty="0" smtClean="0">
                <a:latin typeface="Calibri" charset="0"/>
                <a:cs typeface="Calibri" charset="0"/>
              </a:rPr>
              <a:t>Theoretical approaches to Intercultural Communicative Competence and academic literacy</a:t>
            </a:r>
            <a:endParaRPr lang="en-GB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OUpowerpoint</Template>
  <TotalTime>14065</TotalTime>
  <Words>1311</Words>
  <Application>Microsoft Office PowerPoint</Application>
  <PresentationFormat>Custom</PresentationFormat>
  <Paragraphs>251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OUpowerpoint</vt:lpstr>
      <vt:lpstr>Divider</vt:lpstr>
      <vt:lpstr>From modules to qualifications – reshaping the languages curriculum at the Open University </vt:lpstr>
      <vt:lpstr>Languages at the Open University</vt:lpstr>
      <vt:lpstr>External changes</vt:lpstr>
      <vt:lpstr>Internal changes</vt:lpstr>
      <vt:lpstr>Languages curriculum design in M-world</vt:lpstr>
      <vt:lpstr>PowerPoint Presentation</vt:lpstr>
      <vt:lpstr>The curriculum review process</vt:lpstr>
      <vt:lpstr>Working groups</vt:lpstr>
      <vt:lpstr>Background reference, frameworks and external environment reviewed</vt:lpstr>
      <vt:lpstr>The outcome</vt:lpstr>
      <vt:lpstr>Subject-specific competences and skills</vt:lpstr>
      <vt:lpstr>PowerPoint Presentation</vt:lpstr>
      <vt:lpstr>All competences and skills</vt:lpstr>
      <vt:lpstr>Example:  Intercultural communicative competence</vt:lpstr>
      <vt:lpstr>Example:  phonological competence</vt:lpstr>
      <vt:lpstr>PowerPoint Presentation</vt:lpstr>
      <vt:lpstr>Challenges</vt:lpstr>
      <vt:lpstr>Opportunities</vt:lpstr>
      <vt:lpstr>Implementation within a module</vt:lpstr>
      <vt:lpstr>Structure and progression of module units</vt:lpstr>
      <vt:lpstr>Conclusions</vt:lpstr>
      <vt:lpstr>Many thanks  uwe.baumann@open.ac.uk elodie.vialleton@open.ac.uk  Faculty of Education and Language Studies The Open University Walton Hall Milton Keynes MK7 6AA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Reconsidering authenticity Using spontaneous speech to develop listening skills</dc:title>
  <dc:creator>elodie vialleton</dc:creator>
  <cp:lastModifiedBy>Nash S.</cp:lastModifiedBy>
  <cp:revision>430</cp:revision>
  <cp:lastPrinted>2014-06-26T12:33:29Z</cp:lastPrinted>
  <dcterms:created xsi:type="dcterms:W3CDTF">2011-09-08T06:03:55Z</dcterms:created>
  <dcterms:modified xsi:type="dcterms:W3CDTF">2014-07-11T15:14:53Z</dcterms:modified>
</cp:coreProperties>
</file>